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1037" y="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5" name="グループ化 864"/>
          <p:cNvGrpSpPr/>
          <p:nvPr/>
        </p:nvGrpSpPr>
        <p:grpSpPr>
          <a:xfrm>
            <a:off x="6075389" y="908720"/>
            <a:ext cx="1503728" cy="1516432"/>
            <a:chOff x="6678459" y="-508397"/>
            <a:chExt cx="2213100" cy="2231797"/>
          </a:xfrm>
        </p:grpSpPr>
        <p:sp>
          <p:nvSpPr>
            <p:cNvPr id="866" name="片側の 2 つの角を丸めた四角形 865"/>
            <p:cNvSpPr/>
            <p:nvPr/>
          </p:nvSpPr>
          <p:spPr bwMode="auto">
            <a:xfrm>
              <a:off x="6787547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67" name="グループ化 866"/>
            <p:cNvGrpSpPr/>
            <p:nvPr/>
          </p:nvGrpSpPr>
          <p:grpSpPr>
            <a:xfrm>
              <a:off x="6678459" y="-129426"/>
              <a:ext cx="2213100" cy="1852826"/>
              <a:chOff x="6678459" y="2069377"/>
              <a:chExt cx="2213100" cy="1852826"/>
            </a:xfrm>
          </p:grpSpPr>
          <p:grpSp>
            <p:nvGrpSpPr>
              <p:cNvPr id="870" name="グループ化 869"/>
              <p:cNvGrpSpPr/>
              <p:nvPr/>
            </p:nvGrpSpPr>
            <p:grpSpPr>
              <a:xfrm>
                <a:off x="7296151" y="2069377"/>
                <a:ext cx="1087073" cy="1313313"/>
                <a:chOff x="-1008944" y="8148260"/>
                <a:chExt cx="1087073" cy="1313313"/>
              </a:xfrm>
            </p:grpSpPr>
            <p:grpSp>
              <p:nvGrpSpPr>
                <p:cNvPr id="897" name="グループ化 896"/>
                <p:cNvGrpSpPr/>
                <p:nvPr/>
              </p:nvGrpSpPr>
              <p:grpSpPr>
                <a:xfrm>
                  <a:off x="-875505" y="8148260"/>
                  <a:ext cx="719603" cy="1313313"/>
                  <a:chOff x="9048397" y="4703064"/>
                  <a:chExt cx="719603" cy="1313313"/>
                </a:xfrm>
              </p:grpSpPr>
              <p:sp>
                <p:nvSpPr>
                  <p:cNvPr id="910" name="円/楕円 1001"/>
                  <p:cNvSpPr/>
                  <p:nvPr/>
                </p:nvSpPr>
                <p:spPr>
                  <a:xfrm>
                    <a:off x="9109079" y="4840520"/>
                    <a:ext cx="596330" cy="628719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円/楕円 689"/>
                  <p:cNvSpPr/>
                  <p:nvPr/>
                </p:nvSpPr>
                <p:spPr>
                  <a:xfrm rot="20700000">
                    <a:off x="9048397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円/楕円 690"/>
                  <p:cNvSpPr/>
                  <p:nvPr/>
                </p:nvSpPr>
                <p:spPr>
                  <a:xfrm rot="900000" flipH="1">
                    <a:off x="9593065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3" name="円/楕円 1004"/>
                  <p:cNvSpPr/>
                  <p:nvPr/>
                </p:nvSpPr>
                <p:spPr>
                  <a:xfrm>
                    <a:off x="9077441" y="4703064"/>
                    <a:ext cx="659606" cy="656783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4" name="月 913"/>
                  <p:cNvSpPr/>
                  <p:nvPr/>
                </p:nvSpPr>
                <p:spPr>
                  <a:xfrm rot="900000" flipH="1">
                    <a:off x="9091998" y="50303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月 914"/>
                  <p:cNvSpPr/>
                  <p:nvPr/>
                </p:nvSpPr>
                <p:spPr>
                  <a:xfrm rot="709480" flipH="1">
                    <a:off x="9128894" y="5040206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6" name="月 915"/>
                  <p:cNvSpPr/>
                  <p:nvPr/>
                </p:nvSpPr>
                <p:spPr>
                  <a:xfrm rot="462998" flipH="1">
                    <a:off x="9163304" y="504942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7" name="月 916"/>
                  <p:cNvSpPr/>
                  <p:nvPr/>
                </p:nvSpPr>
                <p:spPr>
                  <a:xfrm rot="500641" flipH="1">
                    <a:off x="9203096" y="507596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月 917"/>
                  <p:cNvSpPr/>
                  <p:nvPr/>
                </p:nvSpPr>
                <p:spPr>
                  <a:xfrm rot="310121" flipH="1">
                    <a:off x="9240889" y="508150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月 918"/>
                  <p:cNvSpPr/>
                  <p:nvPr/>
                </p:nvSpPr>
                <p:spPr>
                  <a:xfrm rot="63639" flipH="1">
                    <a:off x="9276136" y="5086677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月 919"/>
                  <p:cNvSpPr/>
                  <p:nvPr/>
                </p:nvSpPr>
                <p:spPr>
                  <a:xfrm rot="20700000">
                    <a:off x="9597577" y="50303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1" name="月 920"/>
                  <p:cNvSpPr/>
                  <p:nvPr/>
                </p:nvSpPr>
                <p:spPr>
                  <a:xfrm rot="20890520">
                    <a:off x="9560681" y="5040206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月 921"/>
                  <p:cNvSpPr/>
                  <p:nvPr/>
                </p:nvSpPr>
                <p:spPr>
                  <a:xfrm rot="21137002">
                    <a:off x="9526271" y="504942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3" name="月 922"/>
                  <p:cNvSpPr/>
                  <p:nvPr/>
                </p:nvSpPr>
                <p:spPr>
                  <a:xfrm rot="21099359">
                    <a:off x="9486479" y="507596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4" name="月 923"/>
                  <p:cNvSpPr/>
                  <p:nvPr/>
                </p:nvSpPr>
                <p:spPr>
                  <a:xfrm rot="21289879">
                    <a:off x="9448686" y="508150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5" name="月 924"/>
                  <p:cNvSpPr/>
                  <p:nvPr/>
                </p:nvSpPr>
                <p:spPr>
                  <a:xfrm rot="21536361">
                    <a:off x="9413439" y="5086677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6" name="片側の 2 つの角を丸めた四角形 925"/>
                  <p:cNvSpPr/>
                  <p:nvPr/>
                </p:nvSpPr>
                <p:spPr>
                  <a:xfrm rot="10800000">
                    <a:off x="9338207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7" name="円/楕円 691"/>
                  <p:cNvSpPr/>
                  <p:nvPr/>
                </p:nvSpPr>
                <p:spPr>
                  <a:xfrm>
                    <a:off x="9118676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8" name="円/楕円 632"/>
                  <p:cNvSpPr/>
                  <p:nvPr/>
                </p:nvSpPr>
                <p:spPr>
                  <a:xfrm>
                    <a:off x="9363824" y="5235149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9" name="片側の 2 つの角を丸めた四角形 928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0" name="フリーフォーム 929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1" name="直角三角形 930"/>
                  <p:cNvSpPr/>
                  <p:nvPr/>
                </p:nvSpPr>
                <p:spPr>
                  <a:xfrm rot="5400000">
                    <a:off x="9243470" y="5481430"/>
                    <a:ext cx="166542" cy="149231"/>
                  </a:xfrm>
                  <a:prstGeom prst="rtTriangle">
                    <a:avLst/>
                  </a:pr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2" name="直角三角形 931"/>
                  <p:cNvSpPr/>
                  <p:nvPr/>
                </p:nvSpPr>
                <p:spPr>
                  <a:xfrm rot="16200000" flipH="1">
                    <a:off x="9408207" y="5481430"/>
                    <a:ext cx="166542" cy="149231"/>
                  </a:xfrm>
                  <a:prstGeom prst="rtTriangle">
                    <a:avLst/>
                  </a:prstGeom>
                  <a:solidFill>
                    <a:srgbClr val="FF66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3" name="円/楕円 1024"/>
                  <p:cNvSpPr/>
                  <p:nvPr/>
                </p:nvSpPr>
                <p:spPr>
                  <a:xfrm>
                    <a:off x="9188635" y="5007668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円/楕円 1025"/>
                  <p:cNvSpPr/>
                  <p:nvPr/>
                </p:nvSpPr>
                <p:spPr>
                  <a:xfrm>
                    <a:off x="9209396" y="507874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5" name="フリーフォーム 934"/>
                  <p:cNvSpPr/>
                  <p:nvPr/>
                </p:nvSpPr>
                <p:spPr>
                  <a:xfrm>
                    <a:off x="9193309" y="4993155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円/楕円 1027"/>
                  <p:cNvSpPr/>
                  <p:nvPr/>
                </p:nvSpPr>
                <p:spPr>
                  <a:xfrm>
                    <a:off x="9225549" y="509295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7" name="円/楕円 1028"/>
                  <p:cNvSpPr/>
                  <p:nvPr/>
                </p:nvSpPr>
                <p:spPr>
                  <a:xfrm>
                    <a:off x="9233903" y="508548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8" name="円/楕円 1029"/>
                  <p:cNvSpPr/>
                  <p:nvPr/>
                </p:nvSpPr>
                <p:spPr>
                  <a:xfrm flipV="1">
                    <a:off x="9224248" y="512903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円/楕円 1030"/>
                  <p:cNvSpPr/>
                  <p:nvPr/>
                </p:nvSpPr>
                <p:spPr>
                  <a:xfrm flipH="1">
                    <a:off x="9483326" y="5007668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0" name="円/楕円 1031"/>
                  <p:cNvSpPr/>
                  <p:nvPr/>
                </p:nvSpPr>
                <p:spPr>
                  <a:xfrm flipH="1">
                    <a:off x="9504086" y="507874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1" name="フリーフォーム 940"/>
                  <p:cNvSpPr/>
                  <p:nvPr/>
                </p:nvSpPr>
                <p:spPr>
                  <a:xfrm flipH="1">
                    <a:off x="9487999" y="4993155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2" name="円/楕円 1033"/>
                  <p:cNvSpPr/>
                  <p:nvPr/>
                </p:nvSpPr>
                <p:spPr>
                  <a:xfrm flipH="1">
                    <a:off x="9520239" y="509295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3" name="円/楕円 1034"/>
                  <p:cNvSpPr/>
                  <p:nvPr/>
                </p:nvSpPr>
                <p:spPr>
                  <a:xfrm flipH="1">
                    <a:off x="9529894" y="508548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4" name="円/楕円 1035"/>
                  <p:cNvSpPr/>
                  <p:nvPr/>
                </p:nvSpPr>
                <p:spPr>
                  <a:xfrm flipH="1" flipV="1">
                    <a:off x="9555282" y="512903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5" name="月 316"/>
                  <p:cNvSpPr/>
                  <p:nvPr/>
                </p:nvSpPr>
                <p:spPr>
                  <a:xfrm rot="5400000" flipH="1">
                    <a:off x="9226771" y="4845973"/>
                    <a:ext cx="45719" cy="177147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6" name="月 316"/>
                  <p:cNvSpPr/>
                  <p:nvPr/>
                </p:nvSpPr>
                <p:spPr>
                  <a:xfrm rot="5400000" flipH="1">
                    <a:off x="9533952" y="4845973"/>
                    <a:ext cx="45719" cy="177147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7" name="円/楕円 4"/>
                  <p:cNvSpPr/>
                  <p:nvPr/>
                </p:nvSpPr>
                <p:spPr>
                  <a:xfrm rot="10800000">
                    <a:off x="9334093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>
                  <a:off x="-649406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907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9" name="フリーフォーム 908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9" name="グループ化 898"/>
                <p:cNvGrpSpPr/>
                <p:nvPr/>
              </p:nvGrpSpPr>
              <p:grpSpPr>
                <a:xfrm>
                  <a:off x="-1008944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900" name="グループ化 899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904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5" name="台形 904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6" name="片側の 2 つの角を丸めた四角形 905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01" name="グループ化 900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902" name="台形 901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3" name="フリーフォーム 902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71" name="グループ化 870"/>
              <p:cNvGrpSpPr/>
              <p:nvPr/>
            </p:nvGrpSpPr>
            <p:grpSpPr>
              <a:xfrm>
                <a:off x="6678459" y="2295069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872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3" name="正方形/長方形 872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4" name="正方形/長方形 873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75" name="グループ化 874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886" name="グループ化 885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895" name="片側の 2 つの角を丸めた四角形 89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96" name="片側の 2 つの角を丸めた四角形 89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87" name="グループ化 886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891" name="円/楕円 181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892" name="グループ化 891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893" name="片側の 2 つの角を丸めた四角形 892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894" name="片側の 2 つの角を丸めた四角形 893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888" name="グループ化 887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889" name="片側の 2 つの角を丸めた四角形 88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890" name="片側の 2 つの角を丸めた四角形 88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876" name="正方形/長方形 875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7" name="正方形/長方形 876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8" name="正方形/長方形 877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9" name="正方形/長方形 878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0" name="正方形/長方形 879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1" name="正方形/長方形 880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2" name="正方形/長方形 881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3" name="正方形/長方形 882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4" name="正方形/長方形 883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5" name="正方形/長方形 884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868" name="台形 5"/>
            <p:cNvSpPr/>
            <p:nvPr/>
          </p:nvSpPr>
          <p:spPr bwMode="auto">
            <a:xfrm>
              <a:off x="7534231" y="315332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69" name="台形 868"/>
            <p:cNvSpPr/>
            <p:nvPr/>
          </p:nvSpPr>
          <p:spPr>
            <a:xfrm rot="1800000">
              <a:off x="8287591" y="178205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948" name="グループ化 947"/>
          <p:cNvGrpSpPr/>
          <p:nvPr/>
        </p:nvGrpSpPr>
        <p:grpSpPr>
          <a:xfrm>
            <a:off x="6075389" y="4799300"/>
            <a:ext cx="1503728" cy="1508044"/>
            <a:chOff x="6678459" y="4678414"/>
            <a:chExt cx="2213100" cy="2219453"/>
          </a:xfrm>
        </p:grpSpPr>
        <p:sp>
          <p:nvSpPr>
            <p:cNvPr id="949" name="片側の 2 つの角を丸めた四角形 948"/>
            <p:cNvSpPr/>
            <p:nvPr/>
          </p:nvSpPr>
          <p:spPr bwMode="auto">
            <a:xfrm>
              <a:off x="6787547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50" name="グループ化 949"/>
            <p:cNvGrpSpPr/>
            <p:nvPr/>
          </p:nvGrpSpPr>
          <p:grpSpPr>
            <a:xfrm>
              <a:off x="6678459" y="5270733"/>
              <a:ext cx="2213100" cy="1627134"/>
              <a:chOff x="6678459" y="4599325"/>
              <a:chExt cx="2213100" cy="1627134"/>
            </a:xfrm>
          </p:grpSpPr>
          <p:grpSp>
            <p:nvGrpSpPr>
              <p:cNvPr id="953" name="グループ化 952"/>
              <p:cNvGrpSpPr/>
              <p:nvPr/>
            </p:nvGrpSpPr>
            <p:grpSpPr>
              <a:xfrm>
                <a:off x="7309606" y="4772148"/>
                <a:ext cx="878651" cy="1038936"/>
                <a:chOff x="7719224" y="7617710"/>
                <a:chExt cx="878651" cy="1038936"/>
              </a:xfrm>
            </p:grpSpPr>
            <p:grpSp>
              <p:nvGrpSpPr>
                <p:cNvPr id="980" name="グループ化 979"/>
                <p:cNvGrpSpPr/>
                <p:nvPr/>
              </p:nvGrpSpPr>
              <p:grpSpPr>
                <a:xfrm>
                  <a:off x="7772463" y="7785548"/>
                  <a:ext cx="781197" cy="830150"/>
                  <a:chOff x="9022110" y="3318992"/>
                  <a:chExt cx="781197" cy="930706"/>
                </a:xfrm>
              </p:grpSpPr>
              <p:sp>
                <p:nvSpPr>
                  <p:cNvPr id="998" name="円/楕円 979"/>
                  <p:cNvSpPr/>
                  <p:nvPr/>
                </p:nvSpPr>
                <p:spPr>
                  <a:xfrm>
                    <a:off x="9042964" y="3318992"/>
                    <a:ext cx="728136" cy="76768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月 998"/>
                  <p:cNvSpPr/>
                  <p:nvPr/>
                </p:nvSpPr>
                <p:spPr>
                  <a:xfrm rot="900000" flipH="1">
                    <a:off x="9022110" y="3550743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0" name="月 999"/>
                  <p:cNvSpPr/>
                  <p:nvPr/>
                </p:nvSpPr>
                <p:spPr>
                  <a:xfrm rot="709480" flipH="1">
                    <a:off x="9067162" y="3562814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月 1000"/>
                  <p:cNvSpPr/>
                  <p:nvPr/>
                </p:nvSpPr>
                <p:spPr>
                  <a:xfrm rot="462998" flipH="1">
                    <a:off x="9109179" y="3574071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月 1001"/>
                  <p:cNvSpPr/>
                  <p:nvPr/>
                </p:nvSpPr>
                <p:spPr>
                  <a:xfrm rot="500641" flipH="1">
                    <a:off x="9157765" y="3606477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月 1002"/>
                  <p:cNvSpPr/>
                  <p:nvPr/>
                </p:nvSpPr>
                <p:spPr>
                  <a:xfrm rot="310121" flipH="1">
                    <a:off x="9203911" y="3613247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月 1003"/>
                  <p:cNvSpPr/>
                  <p:nvPr/>
                </p:nvSpPr>
                <p:spPr>
                  <a:xfrm rot="63639" flipH="1">
                    <a:off x="9246949" y="3619558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5" name="月 1004"/>
                  <p:cNvSpPr/>
                  <p:nvPr/>
                </p:nvSpPr>
                <p:spPr>
                  <a:xfrm rot="20700000">
                    <a:off x="9639432" y="3550744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6" name="月 1005"/>
                  <p:cNvSpPr/>
                  <p:nvPr/>
                </p:nvSpPr>
                <p:spPr>
                  <a:xfrm rot="20890520">
                    <a:off x="9594381" y="3562815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7" name="月 1006"/>
                  <p:cNvSpPr/>
                  <p:nvPr/>
                </p:nvSpPr>
                <p:spPr>
                  <a:xfrm rot="21137002">
                    <a:off x="9552366" y="3574073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8" name="月 1007"/>
                  <p:cNvSpPr/>
                  <p:nvPr/>
                </p:nvSpPr>
                <p:spPr>
                  <a:xfrm rot="21099359">
                    <a:off x="9503779" y="3606479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09" name="月 1008"/>
                  <p:cNvSpPr/>
                  <p:nvPr/>
                </p:nvSpPr>
                <p:spPr>
                  <a:xfrm rot="21289879">
                    <a:off x="9457632" y="3613248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10" name="月 1009"/>
                  <p:cNvSpPr/>
                  <p:nvPr/>
                </p:nvSpPr>
                <p:spPr>
                  <a:xfrm rot="21536361">
                    <a:off x="9414595" y="3619556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81" name="片側の 2 つの角を丸めた四角形 980"/>
                <p:cNvSpPr/>
                <p:nvPr/>
              </p:nvSpPr>
              <p:spPr>
                <a:xfrm>
                  <a:off x="7877995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2" name="フリーフォーム 981"/>
                <p:cNvSpPr/>
                <p:nvPr/>
              </p:nvSpPr>
              <p:spPr>
                <a:xfrm>
                  <a:off x="775132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3" name="グループ化 982"/>
                <p:cNvGrpSpPr/>
                <p:nvPr/>
              </p:nvGrpSpPr>
              <p:grpSpPr>
                <a:xfrm>
                  <a:off x="7719224" y="7617710"/>
                  <a:ext cx="878651" cy="893141"/>
                  <a:chOff x="8968871" y="3151154"/>
                  <a:chExt cx="878651" cy="893141"/>
                </a:xfrm>
              </p:grpSpPr>
              <p:sp>
                <p:nvSpPr>
                  <p:cNvPr id="984" name="円/楕円 689"/>
                  <p:cNvSpPr/>
                  <p:nvPr/>
                </p:nvSpPr>
                <p:spPr>
                  <a:xfrm rot="20700000">
                    <a:off x="8968871" y="3557958"/>
                    <a:ext cx="213601" cy="26168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5" name="円/楕円 690"/>
                  <p:cNvSpPr/>
                  <p:nvPr/>
                </p:nvSpPr>
                <p:spPr>
                  <a:xfrm rot="900000" flipH="1">
                    <a:off x="9633921" y="3557960"/>
                    <a:ext cx="213601" cy="26168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円/楕円 1190"/>
                  <p:cNvSpPr/>
                  <p:nvPr/>
                </p:nvSpPr>
                <p:spPr>
                  <a:xfrm>
                    <a:off x="9004331" y="3151154"/>
                    <a:ext cx="805398" cy="801951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円/楕円 691"/>
                  <p:cNvSpPr/>
                  <p:nvPr/>
                </p:nvSpPr>
                <p:spPr>
                  <a:xfrm>
                    <a:off x="9054679" y="3248345"/>
                    <a:ext cx="707029" cy="7959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8" name="円/楕円 632"/>
                  <p:cNvSpPr/>
                  <p:nvPr/>
                </p:nvSpPr>
                <p:spPr>
                  <a:xfrm>
                    <a:off x="9354011" y="3800845"/>
                    <a:ext cx="103260" cy="33848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9" name="円/楕円 1193"/>
                  <p:cNvSpPr/>
                  <p:nvPr/>
                </p:nvSpPr>
                <p:spPr>
                  <a:xfrm>
                    <a:off x="9140101" y="3523084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0" name="円/楕円 1194"/>
                  <p:cNvSpPr/>
                  <p:nvPr/>
                </p:nvSpPr>
                <p:spPr>
                  <a:xfrm>
                    <a:off x="9165451" y="3653759"/>
                    <a:ext cx="115535" cy="749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1" name="フリーフォーム 990"/>
                  <p:cNvSpPr/>
                  <p:nvPr/>
                </p:nvSpPr>
                <p:spPr>
                  <a:xfrm>
                    <a:off x="9145808" y="3505363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2" name="円/楕円 1196"/>
                  <p:cNvSpPr/>
                  <p:nvPr/>
                </p:nvSpPr>
                <p:spPr>
                  <a:xfrm flipH="1">
                    <a:off x="9499927" y="3523084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3" name="円/楕円 1197"/>
                  <p:cNvSpPr/>
                  <p:nvPr/>
                </p:nvSpPr>
                <p:spPr>
                  <a:xfrm flipH="1">
                    <a:off x="9525275" y="3653759"/>
                    <a:ext cx="115535" cy="749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4" name="フリーフォーム 993"/>
                  <p:cNvSpPr/>
                  <p:nvPr/>
                </p:nvSpPr>
                <p:spPr>
                  <a:xfrm flipH="1">
                    <a:off x="9505633" y="3505363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月 316"/>
                  <p:cNvSpPr/>
                  <p:nvPr/>
                </p:nvSpPr>
                <p:spPr>
                  <a:xfrm rot="16200000">
                    <a:off x="9186672" y="3381471"/>
                    <a:ext cx="55824" cy="216302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月 316"/>
                  <p:cNvSpPr/>
                  <p:nvPr/>
                </p:nvSpPr>
                <p:spPr>
                  <a:xfrm rot="16200000">
                    <a:off x="9561759" y="3381473"/>
                    <a:ext cx="55824" cy="216302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円/楕円 4"/>
                  <p:cNvSpPr/>
                  <p:nvPr/>
                </p:nvSpPr>
                <p:spPr>
                  <a:xfrm rot="10800000">
                    <a:off x="9317744" y="3895906"/>
                    <a:ext cx="180969" cy="55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54" name="グループ化 953"/>
              <p:cNvGrpSpPr/>
              <p:nvPr/>
            </p:nvGrpSpPr>
            <p:grpSpPr>
              <a:xfrm>
                <a:off x="6678459" y="4599325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955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6" name="正方形/長方形 955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7" name="正方形/長方形 956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58" name="グループ化 957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969" name="グループ化 968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978" name="片側の 2 つの角を丸めた四角形 977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9" name="片側の 2 つの角を丸めた四角形 978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970" name="グループ化 969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974" name="円/楕円 306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975" name="グループ化 974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976" name="片側の 2 つの角を丸めた四角形 975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977" name="片側の 2 つの角を丸めた四角形 976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971" name="グループ化 970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972" name="片側の 2 つの角を丸めた四角形 97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3" name="片側の 2 つの角を丸めた四角形 97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959" name="正方形/長方形 958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0" name="正方形/長方形 959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1" name="正方形/長方形 960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2" name="正方形/長方形 961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3" name="正方形/長方形 962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4" name="正方形/長方形 963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5" name="正方形/長方形 964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6" name="正方形/長方形 965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7" name="正方形/長方形 966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68" name="正方形/長方形 967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951" name="台形 5"/>
            <p:cNvSpPr/>
            <p:nvPr/>
          </p:nvSpPr>
          <p:spPr bwMode="auto">
            <a:xfrm>
              <a:off x="7534231" y="5485912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52" name="台形 951"/>
            <p:cNvSpPr/>
            <p:nvPr/>
          </p:nvSpPr>
          <p:spPr>
            <a:xfrm rot="1800000">
              <a:off x="8287591" y="5352672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11" name="グループ化 1010"/>
          <p:cNvGrpSpPr/>
          <p:nvPr/>
        </p:nvGrpSpPr>
        <p:grpSpPr>
          <a:xfrm>
            <a:off x="6075389" y="2830941"/>
            <a:ext cx="1503728" cy="1508036"/>
            <a:chOff x="6678459" y="2178206"/>
            <a:chExt cx="2213100" cy="2219440"/>
          </a:xfrm>
        </p:grpSpPr>
        <p:sp>
          <p:nvSpPr>
            <p:cNvPr id="1012" name="片側の 2 つの角を丸めた四角形 1011"/>
            <p:cNvSpPr/>
            <p:nvPr/>
          </p:nvSpPr>
          <p:spPr bwMode="auto">
            <a:xfrm>
              <a:off x="6787547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013" name="グループ化 1012"/>
            <p:cNvGrpSpPr/>
            <p:nvPr/>
          </p:nvGrpSpPr>
          <p:grpSpPr>
            <a:xfrm>
              <a:off x="6678459" y="2527187"/>
              <a:ext cx="2213100" cy="1870459"/>
              <a:chOff x="6678459" y="4356000"/>
              <a:chExt cx="2213100" cy="1870459"/>
            </a:xfrm>
          </p:grpSpPr>
          <p:grpSp>
            <p:nvGrpSpPr>
              <p:cNvPr id="1016" name="グループ化 1015"/>
              <p:cNvGrpSpPr/>
              <p:nvPr/>
            </p:nvGrpSpPr>
            <p:grpSpPr>
              <a:xfrm>
                <a:off x="7188958" y="4356000"/>
                <a:ext cx="1035769" cy="1313313"/>
                <a:chOff x="8890580" y="3001930"/>
                <a:chExt cx="1035769" cy="1313313"/>
              </a:xfrm>
            </p:grpSpPr>
            <p:sp>
              <p:nvSpPr>
                <p:cNvPr id="1050" name="円/楕円 1034"/>
                <p:cNvSpPr/>
                <p:nvPr/>
              </p:nvSpPr>
              <p:spPr>
                <a:xfrm>
                  <a:off x="9109079" y="3139386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円/楕円 689"/>
                <p:cNvSpPr/>
                <p:nvPr/>
              </p:nvSpPr>
              <p:spPr>
                <a:xfrm rot="20700000">
                  <a:off x="9048397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2" name="円/楕円 690"/>
                <p:cNvSpPr/>
                <p:nvPr/>
              </p:nvSpPr>
              <p:spPr>
                <a:xfrm rot="900000" flipH="1">
                  <a:off x="9593065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53" name="円/楕円 1037"/>
                <p:cNvSpPr/>
                <p:nvPr/>
              </p:nvSpPr>
              <p:spPr>
                <a:xfrm>
                  <a:off x="9077441" y="3001930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4" name="月 1053"/>
                <p:cNvSpPr/>
                <p:nvPr/>
              </p:nvSpPr>
              <p:spPr>
                <a:xfrm rot="900000" flipH="1">
                  <a:off x="9091998" y="332918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5" name="月 1054"/>
                <p:cNvSpPr/>
                <p:nvPr/>
              </p:nvSpPr>
              <p:spPr>
                <a:xfrm rot="709480" flipH="1">
                  <a:off x="9128894" y="33390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6" name="月 1055"/>
                <p:cNvSpPr/>
                <p:nvPr/>
              </p:nvSpPr>
              <p:spPr>
                <a:xfrm rot="462998" flipH="1">
                  <a:off x="9163304" y="334829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月 1056"/>
                <p:cNvSpPr/>
                <p:nvPr/>
              </p:nvSpPr>
              <p:spPr>
                <a:xfrm rot="500641" flipH="1">
                  <a:off x="9203096" y="337483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8" name="月 1057"/>
                <p:cNvSpPr/>
                <p:nvPr/>
              </p:nvSpPr>
              <p:spPr>
                <a:xfrm rot="310121" flipH="1">
                  <a:off x="9240889" y="338037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月 1058"/>
                <p:cNvSpPr/>
                <p:nvPr/>
              </p:nvSpPr>
              <p:spPr>
                <a:xfrm rot="63639" flipH="1">
                  <a:off x="9276136" y="33855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月 1059"/>
                <p:cNvSpPr/>
                <p:nvPr/>
              </p:nvSpPr>
              <p:spPr>
                <a:xfrm rot="20700000">
                  <a:off x="9597577" y="332918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月 1060"/>
                <p:cNvSpPr/>
                <p:nvPr/>
              </p:nvSpPr>
              <p:spPr>
                <a:xfrm rot="20890520">
                  <a:off x="9560681" y="33390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2" name="月 1061"/>
                <p:cNvSpPr/>
                <p:nvPr/>
              </p:nvSpPr>
              <p:spPr>
                <a:xfrm rot="21137002">
                  <a:off x="9526271" y="334829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3" name="月 1062"/>
                <p:cNvSpPr/>
                <p:nvPr/>
              </p:nvSpPr>
              <p:spPr>
                <a:xfrm rot="21099359">
                  <a:off x="9486479" y="337483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4" name="月 1063"/>
                <p:cNvSpPr/>
                <p:nvPr/>
              </p:nvSpPr>
              <p:spPr>
                <a:xfrm rot="21289879">
                  <a:off x="9448686" y="338037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5" name="月 1064"/>
                <p:cNvSpPr/>
                <p:nvPr/>
              </p:nvSpPr>
              <p:spPr>
                <a:xfrm rot="21536361">
                  <a:off x="9413439" y="33855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6" name="片側の 2 つの角を丸めた四角形 1065"/>
                <p:cNvSpPr/>
                <p:nvPr/>
              </p:nvSpPr>
              <p:spPr>
                <a:xfrm rot="10800000">
                  <a:off x="9338207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7" name="円/楕円 691"/>
                <p:cNvSpPr/>
                <p:nvPr/>
              </p:nvSpPr>
              <p:spPr>
                <a:xfrm>
                  <a:off x="9118676" y="3081528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8" name="円/楕円 632"/>
                <p:cNvSpPr/>
                <p:nvPr/>
              </p:nvSpPr>
              <p:spPr>
                <a:xfrm>
                  <a:off x="9363824" y="3534015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69" name="片側の 2 つの角を丸めた四角形 1068"/>
                <p:cNvSpPr/>
                <p:nvPr/>
              </p:nvSpPr>
              <p:spPr>
                <a:xfrm>
                  <a:off x="9127642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0" name="フリーフォーム 1069"/>
                <p:cNvSpPr/>
                <p:nvPr/>
              </p:nvSpPr>
              <p:spPr>
                <a:xfrm>
                  <a:off x="9106676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1" name="直角三角形 1070"/>
                <p:cNvSpPr/>
                <p:nvPr/>
              </p:nvSpPr>
              <p:spPr>
                <a:xfrm rot="5400000">
                  <a:off x="9243470" y="3780296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2" name="直角三角形 1071"/>
                <p:cNvSpPr/>
                <p:nvPr/>
              </p:nvSpPr>
              <p:spPr>
                <a:xfrm rot="16200000" flipH="1">
                  <a:off x="9408207" y="3780296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3" name="円/楕円 1057"/>
                <p:cNvSpPr/>
                <p:nvPr/>
              </p:nvSpPr>
              <p:spPr>
                <a:xfrm>
                  <a:off x="9188635" y="3306534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4" name="円/楕円 1058"/>
                <p:cNvSpPr/>
                <p:nvPr/>
              </p:nvSpPr>
              <p:spPr>
                <a:xfrm>
                  <a:off x="9209396" y="3381314"/>
                  <a:ext cx="94621" cy="973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>
                <a:xfrm>
                  <a:off x="9193309" y="3292021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6" name="円/楕円 1060"/>
                <p:cNvSpPr/>
                <p:nvPr/>
              </p:nvSpPr>
              <p:spPr>
                <a:xfrm flipH="1">
                  <a:off x="9483326" y="3306534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7" name="円/楕円 1061"/>
                <p:cNvSpPr/>
                <p:nvPr/>
              </p:nvSpPr>
              <p:spPr>
                <a:xfrm flipH="1">
                  <a:off x="9504086" y="3381314"/>
                  <a:ext cx="94621" cy="973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8" name="フリーフォーム 1077"/>
                <p:cNvSpPr/>
                <p:nvPr/>
              </p:nvSpPr>
              <p:spPr>
                <a:xfrm flipH="1">
                  <a:off x="9487999" y="3292021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9" name="月 316"/>
                <p:cNvSpPr/>
                <p:nvPr/>
              </p:nvSpPr>
              <p:spPr>
                <a:xfrm rot="5400000">
                  <a:off x="9226772" y="3190558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0" name="月 316"/>
                <p:cNvSpPr/>
                <p:nvPr/>
              </p:nvSpPr>
              <p:spPr>
                <a:xfrm rot="5400000">
                  <a:off x="9533953" y="3190558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1" name="円/楕円 1065"/>
                <p:cNvSpPr/>
                <p:nvPr/>
              </p:nvSpPr>
              <p:spPr>
                <a:xfrm>
                  <a:off x="9273480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2" name="グループ化 1081"/>
                <p:cNvGrpSpPr/>
                <p:nvPr/>
              </p:nvGrpSpPr>
              <p:grpSpPr>
                <a:xfrm>
                  <a:off x="8890580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1083" name="グループ化 1082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1088" name="フリーフォーム 1087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9" name="台形 1088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0" name="フリーフォーム 1089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084" name="グループ化 1083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1085" name="フリーフォーム 1084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6" name="台形 1085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87" name="フリーフォーム 1086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017" name="グループ化 1016"/>
              <p:cNvGrpSpPr/>
              <p:nvPr/>
            </p:nvGrpSpPr>
            <p:grpSpPr>
              <a:xfrm>
                <a:off x="7318670" y="5226300"/>
                <a:ext cx="926080" cy="400066"/>
                <a:chOff x="8463028" y="1729505"/>
                <a:chExt cx="657885" cy="284206"/>
              </a:xfrm>
            </p:grpSpPr>
            <p:sp>
              <p:nvSpPr>
                <p:cNvPr id="1044" name="角丸四角形 1043"/>
                <p:cNvSpPr/>
                <p:nvPr/>
              </p:nvSpPr>
              <p:spPr>
                <a:xfrm>
                  <a:off x="8506878" y="1971825"/>
                  <a:ext cx="417620" cy="41097"/>
                </a:xfrm>
                <a:prstGeom prst="round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5" name="角丸四角形 1044"/>
                <p:cNvSpPr/>
                <p:nvPr/>
              </p:nvSpPr>
              <p:spPr>
                <a:xfrm>
                  <a:off x="8526715" y="1988277"/>
                  <a:ext cx="361241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6" name="円/楕円 281"/>
                <p:cNvSpPr/>
                <p:nvPr/>
              </p:nvSpPr>
              <p:spPr>
                <a:xfrm>
                  <a:off x="8900060" y="198661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7" name="台形 1046"/>
                <p:cNvSpPr/>
                <p:nvPr/>
              </p:nvSpPr>
              <p:spPr>
                <a:xfrm rot="10800000">
                  <a:off x="8463028" y="1752069"/>
                  <a:ext cx="505321" cy="219755"/>
                </a:xfrm>
                <a:prstGeom prst="trapezoid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8" name="台形 1047"/>
                <p:cNvSpPr/>
                <p:nvPr/>
              </p:nvSpPr>
              <p:spPr>
                <a:xfrm rot="10800000" flipV="1">
                  <a:off x="8463028" y="1729505"/>
                  <a:ext cx="505321" cy="22563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9" name="片側の 2 つの角を丸めた四角形 1048"/>
                <p:cNvSpPr/>
                <p:nvPr/>
              </p:nvSpPr>
              <p:spPr>
                <a:xfrm>
                  <a:off x="9024452" y="1963723"/>
                  <a:ext cx="96461" cy="499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018" name="グループ化 1017"/>
              <p:cNvGrpSpPr/>
              <p:nvPr/>
            </p:nvGrpSpPr>
            <p:grpSpPr>
              <a:xfrm>
                <a:off x="6678459" y="4599325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1019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0" name="正方形/長方形 1019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1" name="正方形/長方形 1020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022" name="グループ化 1021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1033" name="グループ化 1032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042" name="片側の 2 つの角を丸めた四角形 104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43" name="片側の 2 つの角を丸めた四角形 104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034" name="グループ化 1033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1038" name="円/楕円 306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039" name="グループ化 1038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1040" name="片側の 2 つの角を丸めた四角形 1039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041" name="片側の 2 つの角を丸めた四角形 1040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1035" name="グループ化 1034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036" name="片側の 2 つの角を丸めた四角形 103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37" name="片側の 2 つの角を丸めた四角形 103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023" name="正方形/長方形 1022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4" name="正方形/長方形 1023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5" name="正方形/長方形 1024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6" name="正方形/長方形 1025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7" name="正方形/長方形 1026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8" name="正方形/長方形 1027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9" name="正方形/長方形 1028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30" name="正方形/長方形 1029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31" name="正方形/長方形 1030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32" name="正方形/長方形 1031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14" name="台形 5"/>
            <p:cNvSpPr/>
            <p:nvPr/>
          </p:nvSpPr>
          <p:spPr bwMode="auto">
            <a:xfrm>
              <a:off x="7534231" y="2993767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15" name="台形 1014"/>
            <p:cNvSpPr/>
            <p:nvPr/>
          </p:nvSpPr>
          <p:spPr>
            <a:xfrm rot="1800000">
              <a:off x="8287591" y="2852451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091" name="グループ化 1090"/>
          <p:cNvGrpSpPr/>
          <p:nvPr/>
        </p:nvGrpSpPr>
        <p:grpSpPr>
          <a:xfrm>
            <a:off x="442506" y="4794808"/>
            <a:ext cx="1590984" cy="1511678"/>
            <a:chOff x="-1182988" y="4673064"/>
            <a:chExt cx="2341521" cy="2224803"/>
          </a:xfrm>
        </p:grpSpPr>
        <p:sp>
          <p:nvSpPr>
            <p:cNvPr id="1092" name="片側の 2 つの角を丸めた四角形 1091"/>
            <p:cNvSpPr/>
            <p:nvPr/>
          </p:nvSpPr>
          <p:spPr bwMode="auto">
            <a:xfrm>
              <a:off x="-1106388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093" name="グループ化 1092"/>
            <p:cNvGrpSpPr/>
            <p:nvPr/>
          </p:nvGrpSpPr>
          <p:grpSpPr>
            <a:xfrm>
              <a:off x="-1182988" y="5452560"/>
              <a:ext cx="2341521" cy="1445307"/>
              <a:chOff x="-1182988" y="4781152"/>
              <a:chExt cx="2341521" cy="1445307"/>
            </a:xfrm>
          </p:grpSpPr>
          <p:grpSp>
            <p:nvGrpSpPr>
              <p:cNvPr id="1095" name="グループ化 1094"/>
              <p:cNvGrpSpPr/>
              <p:nvPr/>
            </p:nvGrpSpPr>
            <p:grpSpPr>
              <a:xfrm>
                <a:off x="-586108" y="4781152"/>
                <a:ext cx="918698" cy="1029932"/>
                <a:chOff x="4800879" y="7626714"/>
                <a:chExt cx="918698" cy="1029932"/>
              </a:xfrm>
            </p:grpSpPr>
            <p:grpSp>
              <p:nvGrpSpPr>
                <p:cNvPr id="1116" name="グループ化 1115"/>
                <p:cNvGrpSpPr/>
                <p:nvPr/>
              </p:nvGrpSpPr>
              <p:grpSpPr>
                <a:xfrm>
                  <a:off x="4800879" y="8099209"/>
                  <a:ext cx="918698" cy="547309"/>
                  <a:chOff x="6134969" y="3365538"/>
                  <a:chExt cx="749812" cy="965116"/>
                </a:xfrm>
              </p:grpSpPr>
              <p:sp>
                <p:nvSpPr>
                  <p:cNvPr id="1142" name="円/楕円 539"/>
                  <p:cNvSpPr/>
                  <p:nvPr/>
                </p:nvSpPr>
                <p:spPr>
                  <a:xfrm>
                    <a:off x="6134969" y="3381117"/>
                    <a:ext cx="749812" cy="949537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3" name="円/楕円 540"/>
                  <p:cNvSpPr/>
                  <p:nvPr/>
                </p:nvSpPr>
                <p:spPr>
                  <a:xfrm>
                    <a:off x="6298489" y="3365538"/>
                    <a:ext cx="422771" cy="91076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17" name="片側の 2 つの角を丸めた四角形 1116"/>
                <p:cNvSpPr/>
                <p:nvPr/>
              </p:nvSpPr>
              <p:spPr>
                <a:xfrm>
                  <a:off x="498058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18" name="フリーフォーム 1117"/>
                <p:cNvSpPr/>
                <p:nvPr/>
              </p:nvSpPr>
              <p:spPr>
                <a:xfrm>
                  <a:off x="4857906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9" name="グループ化 1118"/>
                <p:cNvGrpSpPr/>
                <p:nvPr/>
              </p:nvGrpSpPr>
              <p:grpSpPr>
                <a:xfrm>
                  <a:off x="4820902" y="7626714"/>
                  <a:ext cx="878656" cy="877752"/>
                  <a:chOff x="6150075" y="3052342"/>
                  <a:chExt cx="719603" cy="718863"/>
                </a:xfrm>
              </p:grpSpPr>
              <p:sp>
                <p:nvSpPr>
                  <p:cNvPr id="1120" name="フリーフォーム 1119"/>
                  <p:cNvSpPr/>
                  <p:nvPr/>
                </p:nvSpPr>
                <p:spPr>
                  <a:xfrm>
                    <a:off x="6179548" y="305234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1" name="円/楕円 544"/>
                  <p:cNvSpPr/>
                  <p:nvPr/>
                </p:nvSpPr>
                <p:spPr>
                  <a:xfrm rot="20700000">
                    <a:off x="6150075" y="336998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2" name="円/楕円 545"/>
                  <p:cNvSpPr/>
                  <p:nvPr/>
                </p:nvSpPr>
                <p:spPr>
                  <a:xfrm rot="900000" flipH="1">
                    <a:off x="6694743" y="336999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3" name="円/楕円 546"/>
                  <p:cNvSpPr/>
                  <p:nvPr/>
                </p:nvSpPr>
                <p:spPr>
                  <a:xfrm>
                    <a:off x="6233569" y="3129303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4" name="月 1123"/>
                  <p:cNvSpPr/>
                  <p:nvPr/>
                </p:nvSpPr>
                <p:spPr>
                  <a:xfrm>
                    <a:off x="6215740" y="319837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5" name="月 1124"/>
                  <p:cNvSpPr/>
                  <p:nvPr/>
                </p:nvSpPr>
                <p:spPr>
                  <a:xfrm flipH="1">
                    <a:off x="6724504" y="319837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6" name="月 1125"/>
                  <p:cNvSpPr/>
                  <p:nvPr/>
                </p:nvSpPr>
                <p:spPr>
                  <a:xfrm rot="1800000">
                    <a:off x="6224597" y="306966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7" name="月 1126"/>
                  <p:cNvSpPr/>
                  <p:nvPr/>
                </p:nvSpPr>
                <p:spPr>
                  <a:xfrm rot="19800000" flipH="1">
                    <a:off x="6668840" y="306966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8" name="月 1127"/>
                  <p:cNvSpPr/>
                  <p:nvPr/>
                </p:nvSpPr>
                <p:spPr>
                  <a:xfrm rot="1800000">
                    <a:off x="6301626" y="3073413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9" name="月 1128"/>
                  <p:cNvSpPr/>
                  <p:nvPr/>
                </p:nvSpPr>
                <p:spPr>
                  <a:xfrm rot="19800000" flipH="1">
                    <a:off x="6613858" y="3073411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0" name="月 1129"/>
                  <p:cNvSpPr/>
                  <p:nvPr/>
                </p:nvSpPr>
                <p:spPr>
                  <a:xfrm rot="1800000">
                    <a:off x="6368834" y="3082421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1" name="月 1130"/>
                  <p:cNvSpPr/>
                  <p:nvPr/>
                </p:nvSpPr>
                <p:spPr>
                  <a:xfrm rot="19800000" flipH="1">
                    <a:off x="6565996" y="3082423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2" name="月 1131"/>
                  <p:cNvSpPr/>
                  <p:nvPr/>
                </p:nvSpPr>
                <p:spPr>
                  <a:xfrm rot="5400000" flipH="1">
                    <a:off x="6364408" y="3237269"/>
                    <a:ext cx="37443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3" name="円/楕円 609"/>
                  <p:cNvSpPr/>
                  <p:nvPr/>
                </p:nvSpPr>
                <p:spPr>
                  <a:xfrm>
                    <a:off x="6308072" y="337020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4" name="月 1133"/>
                  <p:cNvSpPr/>
                  <p:nvPr/>
                </p:nvSpPr>
                <p:spPr>
                  <a:xfrm rot="5400000">
                    <a:off x="6357750" y="331476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5" name="円/楕円 612"/>
                  <p:cNvSpPr/>
                  <p:nvPr/>
                </p:nvSpPr>
                <p:spPr>
                  <a:xfrm>
                    <a:off x="6338059" y="340526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6" name="月 1135"/>
                  <p:cNvSpPr/>
                  <p:nvPr/>
                </p:nvSpPr>
                <p:spPr>
                  <a:xfrm rot="5400000" flipH="1">
                    <a:off x="6638252" y="3237269"/>
                    <a:ext cx="37443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7" name="円/楕円 632"/>
                  <p:cNvSpPr/>
                  <p:nvPr/>
                </p:nvSpPr>
                <p:spPr>
                  <a:xfrm>
                    <a:off x="6467592" y="3564503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8" name="円/楕円 4"/>
                  <p:cNvSpPr/>
                  <p:nvPr/>
                </p:nvSpPr>
                <p:spPr>
                  <a:xfrm rot="10800000">
                    <a:off x="6435771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9" name="円/楕円 609"/>
                  <p:cNvSpPr/>
                  <p:nvPr/>
                </p:nvSpPr>
                <p:spPr>
                  <a:xfrm>
                    <a:off x="6558182" y="337020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0" name="月 1139"/>
                  <p:cNvSpPr/>
                  <p:nvPr/>
                </p:nvSpPr>
                <p:spPr>
                  <a:xfrm rot="5400000">
                    <a:off x="6607860" y="331476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1" name="円/楕円 612"/>
                  <p:cNvSpPr/>
                  <p:nvPr/>
                </p:nvSpPr>
                <p:spPr>
                  <a:xfrm>
                    <a:off x="6588169" y="340526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96" name="グループ化 1095"/>
              <p:cNvGrpSpPr/>
              <p:nvPr/>
            </p:nvGrpSpPr>
            <p:grpSpPr>
              <a:xfrm>
                <a:off x="-1182988" y="5123417"/>
                <a:ext cx="2341521" cy="1103042"/>
                <a:chOff x="32929" y="1589724"/>
                <a:chExt cx="3370590" cy="1587816"/>
              </a:xfrm>
            </p:grpSpPr>
            <p:sp>
              <p:nvSpPr>
                <p:cNvPr id="1097" name="正方形/長方形 1096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8" name="正方形/長方形 1097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99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0" name="正方形/長方形 1099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1" name="正方形/長方形 1100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2" name="正方形/長方形 1101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3" name="正方形/長方形 1102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4" name="正方形/長方形 1103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5" name="正方形/長方形 1104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6" name="正方形/長方形 1105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107" name="グループ化 1106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110" name="1 つの角を丸めた四角形 1109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1" name="1 つの角を丸めた四角形 1110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2" name="五角形 1111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3" name="五角形 1112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4" name="台形 1113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15" name="台形 1114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108" name="正方形/長方形 1107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09" name="正方形/長方形 1108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094" name="片側の 2 つの角を丸めた四角形 1093"/>
            <p:cNvSpPr/>
            <p:nvPr/>
          </p:nvSpPr>
          <p:spPr bwMode="auto">
            <a:xfrm>
              <a:off x="-1108452" y="467306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144" name="グループ化 1143"/>
          <p:cNvGrpSpPr/>
          <p:nvPr/>
        </p:nvGrpSpPr>
        <p:grpSpPr>
          <a:xfrm>
            <a:off x="442506" y="2830942"/>
            <a:ext cx="1590984" cy="1508034"/>
            <a:chOff x="-1182988" y="2178206"/>
            <a:chExt cx="2341521" cy="2219440"/>
          </a:xfrm>
        </p:grpSpPr>
        <p:sp>
          <p:nvSpPr>
            <p:cNvPr id="1145" name="片側の 2 つの角を丸めた四角形 1144"/>
            <p:cNvSpPr/>
            <p:nvPr/>
          </p:nvSpPr>
          <p:spPr bwMode="auto">
            <a:xfrm>
              <a:off x="-1106388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146" name="グループ化 1145"/>
            <p:cNvGrpSpPr/>
            <p:nvPr/>
          </p:nvGrpSpPr>
          <p:grpSpPr>
            <a:xfrm>
              <a:off x="-1182988" y="2542705"/>
              <a:ext cx="2341521" cy="1854941"/>
              <a:chOff x="-1182988" y="4371518"/>
              <a:chExt cx="2341521" cy="1854941"/>
            </a:xfrm>
          </p:grpSpPr>
          <p:grpSp>
            <p:nvGrpSpPr>
              <p:cNvPr id="1148" name="グループ化 1147"/>
              <p:cNvGrpSpPr/>
              <p:nvPr/>
            </p:nvGrpSpPr>
            <p:grpSpPr>
              <a:xfrm>
                <a:off x="-661377" y="4371518"/>
                <a:ext cx="1035769" cy="1297795"/>
                <a:chOff x="5992996" y="3017448"/>
                <a:chExt cx="1035769" cy="1297795"/>
              </a:xfrm>
            </p:grpSpPr>
            <p:sp>
              <p:nvSpPr>
                <p:cNvPr id="1175" name="円/楕円 539"/>
                <p:cNvSpPr/>
                <p:nvPr/>
              </p:nvSpPr>
              <p:spPr>
                <a:xfrm>
                  <a:off x="6202834" y="3198408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6" name="円/楕円 540"/>
                <p:cNvSpPr/>
                <p:nvPr/>
              </p:nvSpPr>
              <p:spPr>
                <a:xfrm>
                  <a:off x="6336754" y="3185649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7" name="フリーフォーム 1176"/>
                <p:cNvSpPr/>
                <p:nvPr/>
              </p:nvSpPr>
              <p:spPr>
                <a:xfrm>
                  <a:off x="6179548" y="3017448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8" name="片側の 2 つの角を丸めた四角形 1177"/>
                <p:cNvSpPr/>
                <p:nvPr/>
              </p:nvSpPr>
              <p:spPr>
                <a:xfrm rot="10800000">
                  <a:off x="6439886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9" name="円/楕円 544"/>
                <p:cNvSpPr/>
                <p:nvPr/>
              </p:nvSpPr>
              <p:spPr>
                <a:xfrm rot="20700000">
                  <a:off x="6150075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0" name="円/楕円 545"/>
                <p:cNvSpPr/>
                <p:nvPr/>
              </p:nvSpPr>
              <p:spPr>
                <a:xfrm rot="900000" flipH="1">
                  <a:off x="6694743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1" name="円/楕円 546"/>
                <p:cNvSpPr/>
                <p:nvPr/>
              </p:nvSpPr>
              <p:spPr>
                <a:xfrm>
                  <a:off x="6233569" y="3094409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2" name="月 1181"/>
                <p:cNvSpPr/>
                <p:nvPr/>
              </p:nvSpPr>
              <p:spPr>
                <a:xfrm>
                  <a:off x="6215740" y="3163483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3" name="月 1182"/>
                <p:cNvSpPr/>
                <p:nvPr/>
              </p:nvSpPr>
              <p:spPr>
                <a:xfrm flipH="1">
                  <a:off x="6724504" y="3163483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4" name="月 1183"/>
                <p:cNvSpPr/>
                <p:nvPr/>
              </p:nvSpPr>
              <p:spPr>
                <a:xfrm rot="1800000">
                  <a:off x="6224597" y="3034774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5" name="月 1184"/>
                <p:cNvSpPr/>
                <p:nvPr/>
              </p:nvSpPr>
              <p:spPr>
                <a:xfrm rot="19800000" flipH="1">
                  <a:off x="6668840" y="3034774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6" name="月 1185"/>
                <p:cNvSpPr/>
                <p:nvPr/>
              </p:nvSpPr>
              <p:spPr>
                <a:xfrm rot="1800000">
                  <a:off x="6301626" y="3038519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7" name="月 1186"/>
                <p:cNvSpPr/>
                <p:nvPr/>
              </p:nvSpPr>
              <p:spPr>
                <a:xfrm rot="19800000" flipH="1">
                  <a:off x="6613858" y="3038517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8" name="月 1187"/>
                <p:cNvSpPr/>
                <p:nvPr/>
              </p:nvSpPr>
              <p:spPr>
                <a:xfrm rot="1800000">
                  <a:off x="6368834" y="3047527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月 1188"/>
                <p:cNvSpPr/>
                <p:nvPr/>
              </p:nvSpPr>
              <p:spPr>
                <a:xfrm rot="19800000" flipH="1">
                  <a:off x="6565996" y="3047529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月 1189"/>
                <p:cNvSpPr/>
                <p:nvPr/>
              </p:nvSpPr>
              <p:spPr>
                <a:xfrm rot="5400000">
                  <a:off x="6352922" y="3162818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1" name="円/楕円 609"/>
                <p:cNvSpPr/>
                <p:nvPr/>
              </p:nvSpPr>
              <p:spPr>
                <a:xfrm>
                  <a:off x="6308072" y="3335310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2" name="月 1191"/>
                <p:cNvSpPr/>
                <p:nvPr/>
              </p:nvSpPr>
              <p:spPr>
                <a:xfrm rot="5400000">
                  <a:off x="6357750" y="3279870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3" name="円/楕円 612"/>
                <p:cNvSpPr/>
                <p:nvPr/>
              </p:nvSpPr>
              <p:spPr>
                <a:xfrm>
                  <a:off x="6338059" y="3370125"/>
                  <a:ext cx="90142" cy="856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4" name="円/楕円 616"/>
                <p:cNvSpPr/>
                <p:nvPr/>
              </p:nvSpPr>
              <p:spPr>
                <a:xfrm>
                  <a:off x="6359074" y="3389357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5" name="月 1194"/>
                <p:cNvSpPr/>
                <p:nvPr/>
              </p:nvSpPr>
              <p:spPr>
                <a:xfrm rot="5400000">
                  <a:off x="6626766" y="3162818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6" name="円/楕円 619"/>
                <p:cNvSpPr/>
                <p:nvPr/>
              </p:nvSpPr>
              <p:spPr>
                <a:xfrm>
                  <a:off x="6581916" y="3335310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7" name="月 1196"/>
                <p:cNvSpPr/>
                <p:nvPr/>
              </p:nvSpPr>
              <p:spPr>
                <a:xfrm rot="5400000">
                  <a:off x="6631594" y="3279870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8" name="円/楕円 631"/>
                <p:cNvSpPr/>
                <p:nvPr/>
              </p:nvSpPr>
              <p:spPr>
                <a:xfrm>
                  <a:off x="6611903" y="3370125"/>
                  <a:ext cx="90142" cy="856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9" name="円/楕円 641"/>
                <p:cNvSpPr/>
                <p:nvPr/>
              </p:nvSpPr>
              <p:spPr>
                <a:xfrm>
                  <a:off x="6632918" y="3389357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0" name="円/楕円 632"/>
                <p:cNvSpPr/>
                <p:nvPr/>
              </p:nvSpPr>
              <p:spPr>
                <a:xfrm>
                  <a:off x="6467592" y="352960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1" name="片側の 2 つの角を丸めた四角形 1200"/>
                <p:cNvSpPr/>
                <p:nvPr/>
              </p:nvSpPr>
              <p:spPr>
                <a:xfrm>
                  <a:off x="623022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2" name="フリーフォーム 1201"/>
                <p:cNvSpPr/>
                <p:nvPr/>
              </p:nvSpPr>
              <p:spPr>
                <a:xfrm>
                  <a:off x="620926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3" name="直角三角形 1202"/>
                <p:cNvSpPr/>
                <p:nvPr/>
              </p:nvSpPr>
              <p:spPr>
                <a:xfrm rot="5400000">
                  <a:off x="6346055" y="3780296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4" name="直角三角形 1203"/>
                <p:cNvSpPr/>
                <p:nvPr/>
              </p:nvSpPr>
              <p:spPr>
                <a:xfrm rot="16200000" flipH="1">
                  <a:off x="6510792" y="3780296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5" name="円/楕円 974"/>
                <p:cNvSpPr/>
                <p:nvPr/>
              </p:nvSpPr>
              <p:spPr>
                <a:xfrm>
                  <a:off x="6363749" y="3606327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6" name="グループ化 1205"/>
                <p:cNvGrpSpPr/>
                <p:nvPr/>
              </p:nvGrpSpPr>
              <p:grpSpPr>
                <a:xfrm>
                  <a:off x="5992996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1207" name="グループ化 1206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1212" name="フリーフォーム 1211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3" name="台形 1212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4" name="フリーフォーム 1213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08" name="グループ化 1207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1209" name="フリーフォーム 1208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0" name="台形 1209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11" name="フリーフォーム 1210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149" name="グループ化 1148"/>
              <p:cNvGrpSpPr/>
              <p:nvPr/>
            </p:nvGrpSpPr>
            <p:grpSpPr>
              <a:xfrm>
                <a:off x="-371167" y="5229200"/>
                <a:ext cx="711316" cy="398955"/>
                <a:chOff x="2859979" y="1731565"/>
                <a:chExt cx="505317" cy="283417"/>
              </a:xfrm>
            </p:grpSpPr>
            <p:sp>
              <p:nvSpPr>
                <p:cNvPr id="1170" name="角丸四角形 1169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71" name="角丸四角形 1170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72" name="円/楕円 269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73" name="台形 1172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74" name="台形 1173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150" name="グループ化 1149"/>
              <p:cNvGrpSpPr/>
              <p:nvPr/>
            </p:nvGrpSpPr>
            <p:grpSpPr>
              <a:xfrm>
                <a:off x="-1182988" y="5123417"/>
                <a:ext cx="2341521" cy="1103042"/>
                <a:chOff x="32929" y="1589724"/>
                <a:chExt cx="3370590" cy="1587816"/>
              </a:xfrm>
            </p:grpSpPr>
            <p:sp>
              <p:nvSpPr>
                <p:cNvPr id="1151" name="正方形/長方形 1150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2" name="正方形/長方形 1151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3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4" name="正方形/長方形 1153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5" name="正方形/長方形 1154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6" name="正方形/長方形 1155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7" name="正方形/長方形 1156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8" name="正方形/長方形 1157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59" name="正方形/長方形 1158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60" name="正方形/長方形 1159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161" name="グループ化 1160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164" name="1 つの角を丸めた四角形 1163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5" name="1 つの角を丸めた四角形 1164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6" name="五角形 1165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7" name="五角形 1166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8" name="台形 1167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169" name="台形 1168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162" name="正方形/長方形 1161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63" name="正方形/長方形 1162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147" name="片側の 2 つの角を丸めた四角形 1146"/>
            <p:cNvSpPr/>
            <p:nvPr/>
          </p:nvSpPr>
          <p:spPr bwMode="auto">
            <a:xfrm>
              <a:off x="-1108083" y="2182788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15" name="グループ化 1214"/>
          <p:cNvGrpSpPr/>
          <p:nvPr/>
        </p:nvGrpSpPr>
        <p:grpSpPr>
          <a:xfrm>
            <a:off x="442506" y="903800"/>
            <a:ext cx="1590984" cy="1520412"/>
            <a:chOff x="-1182988" y="-514256"/>
            <a:chExt cx="2341521" cy="2237656"/>
          </a:xfrm>
        </p:grpSpPr>
        <p:sp>
          <p:nvSpPr>
            <p:cNvPr id="1216" name="片側の 2 つの角を丸めた四角形 1215"/>
            <p:cNvSpPr/>
            <p:nvPr/>
          </p:nvSpPr>
          <p:spPr bwMode="auto">
            <a:xfrm>
              <a:off x="-1106388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17" name="グループ化 1216"/>
            <p:cNvGrpSpPr/>
            <p:nvPr/>
          </p:nvGrpSpPr>
          <p:grpSpPr>
            <a:xfrm>
              <a:off x="-1182988" y="-113908"/>
              <a:ext cx="2341521" cy="1837308"/>
              <a:chOff x="-1182988" y="2084895"/>
              <a:chExt cx="2341521" cy="1837308"/>
            </a:xfrm>
          </p:grpSpPr>
          <p:grpSp>
            <p:nvGrpSpPr>
              <p:cNvPr id="1219" name="グループ化 1218"/>
              <p:cNvGrpSpPr/>
              <p:nvPr/>
            </p:nvGrpSpPr>
            <p:grpSpPr>
              <a:xfrm>
                <a:off x="-615395" y="2084895"/>
                <a:ext cx="1087073" cy="1297795"/>
                <a:chOff x="-3906682" y="8163778"/>
                <a:chExt cx="1087073" cy="1297795"/>
              </a:xfrm>
            </p:grpSpPr>
            <p:grpSp>
              <p:nvGrpSpPr>
                <p:cNvPr id="1240" name="グループ化 1239"/>
                <p:cNvGrpSpPr/>
                <p:nvPr/>
              </p:nvGrpSpPr>
              <p:grpSpPr>
                <a:xfrm>
                  <a:off x="-3773827" y="8163778"/>
                  <a:ext cx="719603" cy="1297795"/>
                  <a:chOff x="6150075" y="4718582"/>
                  <a:chExt cx="719603" cy="1297795"/>
                </a:xfrm>
              </p:grpSpPr>
              <p:sp>
                <p:nvSpPr>
                  <p:cNvPr id="1253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4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5" name="フリーフォーム 1254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6" name="片側の 2 つの角を丸めた四角形 1255"/>
                  <p:cNvSpPr/>
                  <p:nvPr/>
                </p:nvSpPr>
                <p:spPr>
                  <a:xfrm rot="10800000">
                    <a:off x="6439886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7" name="円/楕円 544"/>
                  <p:cNvSpPr/>
                  <p:nvPr/>
                </p:nvSpPr>
                <p:spPr>
                  <a:xfrm rot="20700000">
                    <a:off x="6150075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8" name="円/楕円 545"/>
                  <p:cNvSpPr/>
                  <p:nvPr/>
                </p:nvSpPr>
                <p:spPr>
                  <a:xfrm rot="900000" flipH="1">
                    <a:off x="6694743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9" name="円/楕円 546"/>
                  <p:cNvSpPr/>
                  <p:nvPr/>
                </p:nvSpPr>
                <p:spPr>
                  <a:xfrm>
                    <a:off x="6233569" y="4795543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0" name="月 1259"/>
                  <p:cNvSpPr/>
                  <p:nvPr/>
                </p:nvSpPr>
                <p:spPr>
                  <a:xfrm>
                    <a:off x="6215740" y="486461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1" name="月 1260"/>
                  <p:cNvSpPr/>
                  <p:nvPr/>
                </p:nvSpPr>
                <p:spPr>
                  <a:xfrm flipH="1">
                    <a:off x="6724504" y="486461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2" name="月 1261"/>
                  <p:cNvSpPr/>
                  <p:nvPr/>
                </p:nvSpPr>
                <p:spPr>
                  <a:xfrm rot="1800000">
                    <a:off x="6224597" y="473590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3" name="月 1262"/>
                  <p:cNvSpPr/>
                  <p:nvPr/>
                </p:nvSpPr>
                <p:spPr>
                  <a:xfrm rot="19800000" flipH="1">
                    <a:off x="6668840" y="473590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4" name="月 1263"/>
                  <p:cNvSpPr/>
                  <p:nvPr/>
                </p:nvSpPr>
                <p:spPr>
                  <a:xfrm rot="1800000">
                    <a:off x="6301626" y="4739653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5" name="月 1264"/>
                  <p:cNvSpPr/>
                  <p:nvPr/>
                </p:nvSpPr>
                <p:spPr>
                  <a:xfrm rot="19800000" flipH="1">
                    <a:off x="6613858" y="4739651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6" name="月 1265"/>
                  <p:cNvSpPr/>
                  <p:nvPr/>
                </p:nvSpPr>
                <p:spPr>
                  <a:xfrm rot="1800000">
                    <a:off x="6368834" y="4748661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7" name="月 1266"/>
                  <p:cNvSpPr/>
                  <p:nvPr/>
                </p:nvSpPr>
                <p:spPr>
                  <a:xfrm rot="19800000" flipH="1">
                    <a:off x="6565996" y="4748663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8" name="月 1267"/>
                  <p:cNvSpPr/>
                  <p:nvPr/>
                </p:nvSpPr>
                <p:spPr>
                  <a:xfrm rot="16200000">
                    <a:off x="6352922" y="4863952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9" name="円/楕円 609"/>
                  <p:cNvSpPr/>
                  <p:nvPr/>
                </p:nvSpPr>
                <p:spPr>
                  <a:xfrm>
                    <a:off x="6308072" y="503644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0" name="月 1269"/>
                  <p:cNvSpPr/>
                  <p:nvPr/>
                </p:nvSpPr>
                <p:spPr>
                  <a:xfrm rot="5400000">
                    <a:off x="6357750" y="498100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1" name="円/楕円 612"/>
                  <p:cNvSpPr/>
                  <p:nvPr/>
                </p:nvSpPr>
                <p:spPr>
                  <a:xfrm>
                    <a:off x="6338059" y="507150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2" name="円/楕円 616"/>
                  <p:cNvSpPr/>
                  <p:nvPr/>
                </p:nvSpPr>
                <p:spPr>
                  <a:xfrm>
                    <a:off x="6359074" y="5090732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3" name="月 1272"/>
                  <p:cNvSpPr/>
                  <p:nvPr/>
                </p:nvSpPr>
                <p:spPr>
                  <a:xfrm rot="16200000">
                    <a:off x="6626766" y="4863952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4" name="円/楕円 632"/>
                  <p:cNvSpPr/>
                  <p:nvPr/>
                </p:nvSpPr>
                <p:spPr>
                  <a:xfrm>
                    <a:off x="6467592" y="5230743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5" name="片側の 2 つの角を丸めた四角形 1274"/>
                  <p:cNvSpPr/>
                  <p:nvPr/>
                </p:nvSpPr>
                <p:spPr>
                  <a:xfrm>
                    <a:off x="62302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6" name="フリーフォーム 1275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7" name="直角三角形 1276"/>
                  <p:cNvSpPr/>
                  <p:nvPr/>
                </p:nvSpPr>
                <p:spPr>
                  <a:xfrm rot="5400000">
                    <a:off x="6346055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8" name="直角三角形 1277"/>
                  <p:cNvSpPr/>
                  <p:nvPr/>
                </p:nvSpPr>
                <p:spPr>
                  <a:xfrm rot="16200000" flipH="1">
                    <a:off x="6510792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C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79" name="円/楕円 4"/>
                  <p:cNvSpPr/>
                  <p:nvPr/>
                </p:nvSpPr>
                <p:spPr>
                  <a:xfrm rot="10800000">
                    <a:off x="6435771" y="5313019"/>
                    <a:ext cx="158292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0" name="円/楕円 609"/>
                  <p:cNvSpPr/>
                  <p:nvPr/>
                </p:nvSpPr>
                <p:spPr>
                  <a:xfrm>
                    <a:off x="6558182" y="503644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1" name="月 1280"/>
                  <p:cNvSpPr/>
                  <p:nvPr/>
                </p:nvSpPr>
                <p:spPr>
                  <a:xfrm rot="5400000">
                    <a:off x="6607860" y="498100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2" name="円/楕円 612"/>
                  <p:cNvSpPr/>
                  <p:nvPr/>
                </p:nvSpPr>
                <p:spPr>
                  <a:xfrm>
                    <a:off x="6588169" y="507150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3" name="円/楕円 616"/>
                  <p:cNvSpPr/>
                  <p:nvPr/>
                </p:nvSpPr>
                <p:spPr>
                  <a:xfrm>
                    <a:off x="6609184" y="5090732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41" name="グループ化 1240"/>
                <p:cNvGrpSpPr/>
                <p:nvPr/>
              </p:nvGrpSpPr>
              <p:grpSpPr>
                <a:xfrm>
                  <a:off x="-3547144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1250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1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2" name="フリーフォーム 1251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242" name="グループ化 1241"/>
                <p:cNvGrpSpPr/>
                <p:nvPr/>
              </p:nvGrpSpPr>
              <p:grpSpPr>
                <a:xfrm>
                  <a:off x="-3906682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1243" name="グループ化 1242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1247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8" name="台形 1247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9" name="片側の 2 つの角を丸めた四角形 1248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244" name="グループ化 1243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1245" name="台形 1244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46" name="フリーフォーム 1245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220" name="グループ化 1219"/>
              <p:cNvGrpSpPr/>
              <p:nvPr/>
            </p:nvGrpSpPr>
            <p:grpSpPr>
              <a:xfrm>
                <a:off x="-1182988" y="2819161"/>
                <a:ext cx="2341521" cy="1103042"/>
                <a:chOff x="32929" y="1589724"/>
                <a:chExt cx="3370590" cy="1587816"/>
              </a:xfrm>
            </p:grpSpPr>
            <p:sp>
              <p:nvSpPr>
                <p:cNvPr id="1221" name="正方形/長方形 1220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2" name="正方形/長方形 1221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3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4" name="正方形/長方形 1223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5" name="正方形/長方形 1224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6" name="正方形/長方形 1225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7" name="正方形/長方形 1226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8" name="正方形/長方形 1227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29" name="正方形/長方形 1228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30" name="正方形/長方形 1229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231" name="グループ化 1230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234" name="1 つの角を丸めた四角形 1233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5" name="1 つの角を丸めた四角形 1234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6" name="五角形 1235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7" name="五角形 1236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8" name="台形 1237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39" name="台形 1238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232" name="正方形/長方形 1231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33" name="正方形/長方形 1232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218" name="片側の 2 つの角を丸めた四角形 1217"/>
            <p:cNvSpPr/>
            <p:nvPr/>
          </p:nvSpPr>
          <p:spPr bwMode="auto">
            <a:xfrm>
              <a:off x="-1109148" y="-51425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84" name="グループ化 1283"/>
          <p:cNvGrpSpPr/>
          <p:nvPr/>
        </p:nvGrpSpPr>
        <p:grpSpPr>
          <a:xfrm>
            <a:off x="2338997" y="4799300"/>
            <a:ext cx="1489970" cy="1508044"/>
            <a:chOff x="1483608" y="4678414"/>
            <a:chExt cx="2192852" cy="2219453"/>
          </a:xfrm>
        </p:grpSpPr>
        <p:sp>
          <p:nvSpPr>
            <p:cNvPr id="1285" name="片側の 2 つの角を丸めた四角形 1284"/>
            <p:cNvSpPr/>
            <p:nvPr/>
          </p:nvSpPr>
          <p:spPr bwMode="auto">
            <a:xfrm>
              <a:off x="1544215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286" name="グループ化 1285"/>
            <p:cNvGrpSpPr/>
            <p:nvPr/>
          </p:nvGrpSpPr>
          <p:grpSpPr>
            <a:xfrm>
              <a:off x="1483608" y="5457171"/>
              <a:ext cx="2192852" cy="1440696"/>
              <a:chOff x="1483608" y="4785763"/>
              <a:chExt cx="2192852" cy="1440696"/>
            </a:xfrm>
          </p:grpSpPr>
          <p:grpSp>
            <p:nvGrpSpPr>
              <p:cNvPr id="1288" name="グループ化 1287"/>
              <p:cNvGrpSpPr/>
              <p:nvPr/>
            </p:nvGrpSpPr>
            <p:grpSpPr>
              <a:xfrm>
                <a:off x="2214398" y="4785763"/>
                <a:ext cx="878656" cy="1025321"/>
                <a:chOff x="5793359" y="7631325"/>
                <a:chExt cx="878656" cy="1025321"/>
              </a:xfrm>
            </p:grpSpPr>
            <p:sp>
              <p:nvSpPr>
                <p:cNvPr id="1299" name="フローチャート: 論理積ゲート 213"/>
                <p:cNvSpPr/>
                <p:nvPr/>
              </p:nvSpPr>
              <p:spPr>
                <a:xfrm rot="16200000">
                  <a:off x="5813738" y="7631325"/>
                  <a:ext cx="842722" cy="842722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0" name="片側の 2 つの角を丸めた四角形 1299"/>
                <p:cNvSpPr/>
                <p:nvPr/>
              </p:nvSpPr>
              <p:spPr>
                <a:xfrm>
                  <a:off x="595213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1" name="フリーフォーム 1300"/>
                <p:cNvSpPr/>
                <p:nvPr/>
              </p:nvSpPr>
              <p:spPr>
                <a:xfrm>
                  <a:off x="583169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02" name="グループ化 1301"/>
                <p:cNvGrpSpPr/>
                <p:nvPr/>
              </p:nvGrpSpPr>
              <p:grpSpPr>
                <a:xfrm>
                  <a:off x="5793359" y="7733987"/>
                  <a:ext cx="878656" cy="795949"/>
                  <a:chOff x="7122532" y="3116422"/>
                  <a:chExt cx="719603" cy="651868"/>
                </a:xfrm>
              </p:grpSpPr>
              <p:sp>
                <p:nvSpPr>
                  <p:cNvPr id="1303" name="円/楕円 689"/>
                  <p:cNvSpPr/>
                  <p:nvPr/>
                </p:nvSpPr>
                <p:spPr>
                  <a:xfrm rot="20700000">
                    <a:off x="7122532" y="336998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4" name="円/楕円 690"/>
                  <p:cNvSpPr/>
                  <p:nvPr/>
                </p:nvSpPr>
                <p:spPr>
                  <a:xfrm rot="900000" flipH="1">
                    <a:off x="7667200" y="336999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5" name="円/楕円 691"/>
                  <p:cNvSpPr/>
                  <p:nvPr/>
                </p:nvSpPr>
                <p:spPr>
                  <a:xfrm>
                    <a:off x="7192811" y="311642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6" name="月 1305"/>
                  <p:cNvSpPr/>
                  <p:nvPr/>
                </p:nvSpPr>
                <p:spPr>
                  <a:xfrm rot="5400000" flipH="1">
                    <a:off x="7309157" y="3251602"/>
                    <a:ext cx="37443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7" name="月 1306"/>
                  <p:cNvSpPr/>
                  <p:nvPr/>
                </p:nvSpPr>
                <p:spPr>
                  <a:xfrm rot="5400000" flipH="1">
                    <a:off x="7599670" y="3251602"/>
                    <a:ext cx="37443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8" name="円/楕円 702"/>
                  <p:cNvSpPr/>
                  <p:nvPr/>
                </p:nvSpPr>
                <p:spPr>
                  <a:xfrm>
                    <a:off x="7242695" y="3425664"/>
                    <a:ext cx="187131" cy="5196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09" name="円/楕円 703"/>
                  <p:cNvSpPr/>
                  <p:nvPr/>
                </p:nvSpPr>
                <p:spPr>
                  <a:xfrm>
                    <a:off x="7523681" y="3425664"/>
                    <a:ext cx="187131" cy="5196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0" name="円/楕円 632"/>
                  <p:cNvSpPr/>
                  <p:nvPr/>
                </p:nvSpPr>
                <p:spPr>
                  <a:xfrm>
                    <a:off x="7437959" y="3553167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1" name="円/楕円 4"/>
                  <p:cNvSpPr/>
                  <p:nvPr/>
                </p:nvSpPr>
                <p:spPr>
                  <a:xfrm rot="10800000">
                    <a:off x="7406323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89" name="グループ化 1288"/>
              <p:cNvGrpSpPr/>
              <p:nvPr/>
            </p:nvGrpSpPr>
            <p:grpSpPr>
              <a:xfrm>
                <a:off x="1483608" y="5431923"/>
                <a:ext cx="2192852" cy="794536"/>
                <a:chOff x="2342710" y="5764872"/>
                <a:chExt cx="1557797" cy="564437"/>
              </a:xfrm>
            </p:grpSpPr>
            <p:sp>
              <p:nvSpPr>
                <p:cNvPr id="1290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1" name="正方形/長方形 1290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2" name="正方形/長方形 1291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3" name="正方形/長方形 1292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4" name="正方形/長方形 1293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295" name="グループ化 1294"/>
                <p:cNvGrpSpPr/>
                <p:nvPr/>
              </p:nvGrpSpPr>
              <p:grpSpPr>
                <a:xfrm>
                  <a:off x="3540962" y="5765228"/>
                  <a:ext cx="218851" cy="150422"/>
                  <a:chOff x="2460964" y="4560022"/>
                  <a:chExt cx="443460" cy="304803"/>
                </a:xfrm>
              </p:grpSpPr>
              <p:sp>
                <p:nvSpPr>
                  <p:cNvPr id="1297" name="ドーナツ 1296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98" name="台形 1297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296" name="正方形/長方形 1295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287" name="正方形/長方形 1286"/>
            <p:cNvSpPr/>
            <p:nvPr/>
          </p:nvSpPr>
          <p:spPr>
            <a:xfrm>
              <a:off x="2131833" y="5421463"/>
              <a:ext cx="977127" cy="898262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12" name="グループ化 1311"/>
          <p:cNvGrpSpPr/>
          <p:nvPr/>
        </p:nvGrpSpPr>
        <p:grpSpPr>
          <a:xfrm>
            <a:off x="2338997" y="2830941"/>
            <a:ext cx="1489970" cy="1508036"/>
            <a:chOff x="1483608" y="2178206"/>
            <a:chExt cx="2192852" cy="2219440"/>
          </a:xfrm>
        </p:grpSpPr>
        <p:sp>
          <p:nvSpPr>
            <p:cNvPr id="1313" name="片側の 2 つの角を丸めた四角形 1312"/>
            <p:cNvSpPr/>
            <p:nvPr/>
          </p:nvSpPr>
          <p:spPr bwMode="auto">
            <a:xfrm>
              <a:off x="1544215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314" name="グループ化 1313"/>
            <p:cNvGrpSpPr/>
            <p:nvPr/>
          </p:nvGrpSpPr>
          <p:grpSpPr>
            <a:xfrm>
              <a:off x="1483608" y="2522706"/>
              <a:ext cx="2192852" cy="1874940"/>
              <a:chOff x="1483608" y="4351519"/>
              <a:chExt cx="2192852" cy="1874940"/>
            </a:xfrm>
          </p:grpSpPr>
          <p:grpSp>
            <p:nvGrpSpPr>
              <p:cNvPr id="1316" name="グループ化 1315"/>
              <p:cNvGrpSpPr/>
              <p:nvPr/>
            </p:nvGrpSpPr>
            <p:grpSpPr>
              <a:xfrm>
                <a:off x="2062460" y="4351519"/>
                <a:ext cx="1035769" cy="1317794"/>
                <a:chOff x="6967319" y="2997449"/>
                <a:chExt cx="1035769" cy="1317794"/>
              </a:xfrm>
            </p:grpSpPr>
            <p:sp>
              <p:nvSpPr>
                <p:cNvPr id="1333" name="フローチャート: 論理積ゲート 213"/>
                <p:cNvSpPr/>
                <p:nvPr/>
              </p:nvSpPr>
              <p:spPr>
                <a:xfrm rot="16200000">
                  <a:off x="7139222" y="2997449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4" name="片側の 2 つの角を丸めた四角形 1333"/>
                <p:cNvSpPr/>
                <p:nvPr/>
              </p:nvSpPr>
              <p:spPr>
                <a:xfrm rot="10800000">
                  <a:off x="7412342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5" name="円/楕円 689"/>
                <p:cNvSpPr/>
                <p:nvPr/>
              </p:nvSpPr>
              <p:spPr>
                <a:xfrm rot="20700000">
                  <a:off x="7122532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6" name="円/楕円 690"/>
                <p:cNvSpPr/>
                <p:nvPr/>
              </p:nvSpPr>
              <p:spPr>
                <a:xfrm rot="900000" flipH="1">
                  <a:off x="7667200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7" name="円/楕円 691"/>
                <p:cNvSpPr/>
                <p:nvPr/>
              </p:nvSpPr>
              <p:spPr>
                <a:xfrm>
                  <a:off x="7192811" y="3081528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8" name="月 1337"/>
                <p:cNvSpPr/>
                <p:nvPr/>
              </p:nvSpPr>
              <p:spPr>
                <a:xfrm rot="5400000">
                  <a:off x="7305019" y="3175128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39" name="月 1338"/>
                <p:cNvSpPr/>
                <p:nvPr/>
              </p:nvSpPr>
              <p:spPr>
                <a:xfrm rot="5400000">
                  <a:off x="7595532" y="3175128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0" name="円/楕円 702"/>
                <p:cNvSpPr/>
                <p:nvPr/>
              </p:nvSpPr>
              <p:spPr>
                <a:xfrm>
                  <a:off x="7301731" y="3401001"/>
                  <a:ext cx="69057" cy="10198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1" name="円/楕円 703"/>
                <p:cNvSpPr/>
                <p:nvPr/>
              </p:nvSpPr>
              <p:spPr>
                <a:xfrm>
                  <a:off x="7582718" y="3401001"/>
                  <a:ext cx="69057" cy="10198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2" name="円/楕円 632"/>
                <p:cNvSpPr/>
                <p:nvPr/>
              </p:nvSpPr>
              <p:spPr>
                <a:xfrm>
                  <a:off x="7437959" y="351827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3" name="片側の 2 つの角を丸めた四角形 1342"/>
                <p:cNvSpPr/>
                <p:nvPr/>
              </p:nvSpPr>
              <p:spPr>
                <a:xfrm>
                  <a:off x="720177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4" name="フリーフォーム 1343"/>
                <p:cNvSpPr/>
                <p:nvPr/>
              </p:nvSpPr>
              <p:spPr>
                <a:xfrm>
                  <a:off x="718081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5" name="直角三角形 1344"/>
                <p:cNvSpPr/>
                <p:nvPr/>
              </p:nvSpPr>
              <p:spPr>
                <a:xfrm rot="5400000">
                  <a:off x="7317605" y="3780296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6" name="直角三角形 1345"/>
                <p:cNvSpPr/>
                <p:nvPr/>
              </p:nvSpPr>
              <p:spPr>
                <a:xfrm rot="16200000" flipH="1">
                  <a:off x="7482342" y="3780296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7" name="円/楕円 999"/>
                <p:cNvSpPr/>
                <p:nvPr/>
              </p:nvSpPr>
              <p:spPr>
                <a:xfrm>
                  <a:off x="7337846" y="3606327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48" name="グループ化 1347"/>
                <p:cNvGrpSpPr/>
                <p:nvPr/>
              </p:nvGrpSpPr>
              <p:grpSpPr>
                <a:xfrm>
                  <a:off x="6967319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1349" name="グループ化 1348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1354" name="フリーフォーム 1353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5" name="台形 1354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6" name="フリーフォーム 1355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50" name="グループ化 1349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1351" name="フリーフォーム 1350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2" name="台形 1351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53" name="フリーフォーム 1352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317" name="グループ化 1316"/>
              <p:cNvGrpSpPr/>
              <p:nvPr/>
            </p:nvGrpSpPr>
            <p:grpSpPr>
              <a:xfrm>
                <a:off x="2211748" y="5240991"/>
                <a:ext cx="711316" cy="398955"/>
                <a:chOff x="2859979" y="1731565"/>
                <a:chExt cx="505317" cy="283417"/>
              </a:xfrm>
            </p:grpSpPr>
            <p:sp>
              <p:nvSpPr>
                <p:cNvPr id="1328" name="角丸四角形 1327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9" name="角丸四角形 1328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0" name="円/楕円 256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1" name="台形 1330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32" name="台形 1331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18" name="グループ化 1317"/>
              <p:cNvGrpSpPr/>
              <p:nvPr/>
            </p:nvGrpSpPr>
            <p:grpSpPr>
              <a:xfrm>
                <a:off x="1483608" y="5431923"/>
                <a:ext cx="2192852" cy="794536"/>
                <a:chOff x="2342710" y="5764872"/>
                <a:chExt cx="1557797" cy="564437"/>
              </a:xfrm>
            </p:grpSpPr>
            <p:sp>
              <p:nvSpPr>
                <p:cNvPr id="1319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0" name="正方形/長方形 1319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1" name="正方形/長方形 1320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2" name="正方形/長方形 1321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23" name="正方形/長方形 1322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324" name="グループ化 1323"/>
                <p:cNvGrpSpPr/>
                <p:nvPr/>
              </p:nvGrpSpPr>
              <p:grpSpPr>
                <a:xfrm>
                  <a:off x="3540962" y="5765228"/>
                  <a:ext cx="218851" cy="150422"/>
                  <a:chOff x="2460964" y="4560022"/>
                  <a:chExt cx="443460" cy="304803"/>
                </a:xfrm>
              </p:grpSpPr>
              <p:sp>
                <p:nvSpPr>
                  <p:cNvPr id="1326" name="ドーナツ 1325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7" name="台形 1326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325" name="正方形/長方形 1324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315" name="正方形/長方形 1314"/>
            <p:cNvSpPr/>
            <p:nvPr/>
          </p:nvSpPr>
          <p:spPr>
            <a:xfrm>
              <a:off x="1995646" y="2466450"/>
              <a:ext cx="1206142" cy="952428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357" name="グループ化 1356"/>
          <p:cNvGrpSpPr/>
          <p:nvPr/>
        </p:nvGrpSpPr>
        <p:grpSpPr>
          <a:xfrm>
            <a:off x="2338997" y="908720"/>
            <a:ext cx="1489970" cy="1516432"/>
            <a:chOff x="1483608" y="-508397"/>
            <a:chExt cx="2192852" cy="2231797"/>
          </a:xfrm>
        </p:grpSpPr>
        <p:sp>
          <p:nvSpPr>
            <p:cNvPr id="1358" name="片側の 2 つの角を丸めた四角形 1357"/>
            <p:cNvSpPr/>
            <p:nvPr/>
          </p:nvSpPr>
          <p:spPr bwMode="auto">
            <a:xfrm>
              <a:off x="1544215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359" name="グループ化 1358"/>
            <p:cNvGrpSpPr/>
            <p:nvPr/>
          </p:nvGrpSpPr>
          <p:grpSpPr>
            <a:xfrm>
              <a:off x="1483608" y="-133907"/>
              <a:ext cx="2192852" cy="1857307"/>
              <a:chOff x="1483608" y="2064896"/>
              <a:chExt cx="2192852" cy="1857307"/>
            </a:xfrm>
          </p:grpSpPr>
          <p:grpSp>
            <p:nvGrpSpPr>
              <p:cNvPr id="1363" name="グループ化 1362"/>
              <p:cNvGrpSpPr/>
              <p:nvPr/>
            </p:nvGrpSpPr>
            <p:grpSpPr>
              <a:xfrm>
                <a:off x="2126678" y="2064896"/>
                <a:ext cx="1087073" cy="1317794"/>
                <a:chOff x="-2931330" y="8143779"/>
                <a:chExt cx="1087073" cy="1317794"/>
              </a:xfrm>
            </p:grpSpPr>
            <p:grpSp>
              <p:nvGrpSpPr>
                <p:cNvPr id="1371" name="グループ化 1370"/>
                <p:cNvGrpSpPr/>
                <p:nvPr/>
              </p:nvGrpSpPr>
              <p:grpSpPr>
                <a:xfrm>
                  <a:off x="-2801370" y="8143779"/>
                  <a:ext cx="719603" cy="1317794"/>
                  <a:chOff x="7122532" y="4698583"/>
                  <a:chExt cx="719603" cy="1317794"/>
                </a:xfrm>
              </p:grpSpPr>
              <p:sp>
                <p:nvSpPr>
                  <p:cNvPr id="1384" name="フローチャート: 論理積ゲート 213"/>
                  <p:cNvSpPr/>
                  <p:nvPr/>
                </p:nvSpPr>
                <p:spPr>
                  <a:xfrm rot="16200000">
                    <a:off x="7139222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5" name="片側の 2 つの角を丸めた四角形 1384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6" name="円/楕円 689"/>
                  <p:cNvSpPr/>
                  <p:nvPr/>
                </p:nvSpPr>
                <p:spPr>
                  <a:xfrm rot="20700000">
                    <a:off x="7122532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7" name="円/楕円 690"/>
                  <p:cNvSpPr/>
                  <p:nvPr/>
                </p:nvSpPr>
                <p:spPr>
                  <a:xfrm rot="900000" flipH="1">
                    <a:off x="7667200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8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9" name="月 1388"/>
                  <p:cNvSpPr/>
                  <p:nvPr/>
                </p:nvSpPr>
                <p:spPr>
                  <a:xfrm rot="5400000" flipH="1">
                    <a:off x="7305018" y="489770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0" name="月 1389"/>
                  <p:cNvSpPr/>
                  <p:nvPr/>
                </p:nvSpPr>
                <p:spPr>
                  <a:xfrm rot="5400000" flipH="1">
                    <a:off x="7595531" y="489770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1" name="円/楕円 951"/>
                  <p:cNvSpPr/>
                  <p:nvPr/>
                </p:nvSpPr>
                <p:spPr>
                  <a:xfrm>
                    <a:off x="7301731" y="5066895"/>
                    <a:ext cx="69057" cy="1019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2" name="円/楕円 952"/>
                  <p:cNvSpPr/>
                  <p:nvPr/>
                </p:nvSpPr>
                <p:spPr>
                  <a:xfrm>
                    <a:off x="7582718" y="5066895"/>
                    <a:ext cx="69057" cy="1019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3" name="円/楕円 632"/>
                  <p:cNvSpPr/>
                  <p:nvPr/>
                </p:nvSpPr>
                <p:spPr>
                  <a:xfrm>
                    <a:off x="7437959" y="5219407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4" name="片側の 2 つの角を丸めた四角形 1393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5" name="フリーフォーム 1394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6" name="直角三角形 1395"/>
                  <p:cNvSpPr/>
                  <p:nvPr/>
                </p:nvSpPr>
                <p:spPr>
                  <a:xfrm rot="5400000">
                    <a:off x="7317605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7" name="直角三角形 1396"/>
                  <p:cNvSpPr/>
                  <p:nvPr/>
                </p:nvSpPr>
                <p:spPr>
                  <a:xfrm rot="16200000" flipH="1">
                    <a:off x="7482342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8" name="円/楕円 4"/>
                  <p:cNvSpPr/>
                  <p:nvPr/>
                </p:nvSpPr>
                <p:spPr>
                  <a:xfrm rot="10800000">
                    <a:off x="7406323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72" name="グループ化 1371"/>
                <p:cNvGrpSpPr/>
                <p:nvPr/>
              </p:nvGrpSpPr>
              <p:grpSpPr>
                <a:xfrm>
                  <a:off x="-2571792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1381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2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3" name="フリーフォーム 1382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73" name="グループ化 1372"/>
                <p:cNvGrpSpPr/>
                <p:nvPr/>
              </p:nvGrpSpPr>
              <p:grpSpPr>
                <a:xfrm>
                  <a:off x="-2931330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1374" name="グループ化 1373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1378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79" name="台形 1378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80" name="片側の 2 つの角を丸めた四角形 1379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375" name="グループ化 1374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1376" name="台形 1375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77" name="フリーフォーム 1376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364" name="グループ化 1363"/>
              <p:cNvGrpSpPr/>
              <p:nvPr/>
            </p:nvGrpSpPr>
            <p:grpSpPr>
              <a:xfrm>
                <a:off x="1483608" y="3127667"/>
                <a:ext cx="2192852" cy="794536"/>
                <a:chOff x="2342710" y="5764872"/>
                <a:chExt cx="1557797" cy="564437"/>
              </a:xfrm>
            </p:grpSpPr>
            <p:sp>
              <p:nvSpPr>
                <p:cNvPr id="1365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6" name="正方形/長方形 1365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8" name="正方形/長方形 1367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69" name="正方形/長方形 1368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70" name="正方形/長方形 1369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360" name="正方形/長方形 1359"/>
            <p:cNvSpPr/>
            <p:nvPr/>
          </p:nvSpPr>
          <p:spPr>
            <a:xfrm>
              <a:off x="2045852" y="-171326"/>
              <a:ext cx="1292801" cy="1313234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1" name="ドーナツ 1360"/>
            <p:cNvSpPr/>
            <p:nvPr/>
          </p:nvSpPr>
          <p:spPr>
            <a:xfrm>
              <a:off x="3343957" y="943683"/>
              <a:ext cx="134453" cy="134453"/>
            </a:xfrm>
            <a:prstGeom prst="donut">
              <a:avLst>
                <a:gd name="adj" fmla="val 19182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362" name="台形 1361"/>
            <p:cNvSpPr/>
            <p:nvPr/>
          </p:nvSpPr>
          <p:spPr>
            <a:xfrm rot="10800000">
              <a:off x="3170342" y="929365"/>
              <a:ext cx="244472" cy="211743"/>
            </a:xfrm>
            <a:prstGeom prst="trapezoid">
              <a:avLst>
                <a:gd name="adj" fmla="val 20618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399" name="グループ化 1398"/>
          <p:cNvGrpSpPr/>
          <p:nvPr/>
        </p:nvGrpSpPr>
        <p:grpSpPr>
          <a:xfrm>
            <a:off x="4203775" y="908721"/>
            <a:ext cx="1489970" cy="1516430"/>
            <a:chOff x="4048514" y="-508397"/>
            <a:chExt cx="2192854" cy="2231797"/>
          </a:xfrm>
        </p:grpSpPr>
        <p:sp>
          <p:nvSpPr>
            <p:cNvPr id="1400" name="片側の 2 つの角を丸めた四角形 1399"/>
            <p:cNvSpPr/>
            <p:nvPr/>
          </p:nvSpPr>
          <p:spPr bwMode="auto">
            <a:xfrm>
              <a:off x="4148519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401" name="グループ化 1400"/>
            <p:cNvGrpSpPr/>
            <p:nvPr/>
          </p:nvGrpSpPr>
          <p:grpSpPr>
            <a:xfrm>
              <a:off x="4048514" y="-141912"/>
              <a:ext cx="2192854" cy="1865312"/>
              <a:chOff x="4048514" y="2056891"/>
              <a:chExt cx="2192854" cy="1865312"/>
            </a:xfrm>
          </p:grpSpPr>
          <p:grpSp>
            <p:nvGrpSpPr>
              <p:cNvPr id="1406" name="グループ化 1405"/>
              <p:cNvGrpSpPr/>
              <p:nvPr/>
            </p:nvGrpSpPr>
            <p:grpSpPr>
              <a:xfrm>
                <a:off x="4672790" y="2056891"/>
                <a:ext cx="1087073" cy="1325799"/>
                <a:chOff x="-1975161" y="8135774"/>
                <a:chExt cx="1087073" cy="1325799"/>
              </a:xfrm>
            </p:grpSpPr>
            <p:grpSp>
              <p:nvGrpSpPr>
                <p:cNvPr id="1430" name="グループ化 1429"/>
                <p:cNvGrpSpPr/>
                <p:nvPr/>
              </p:nvGrpSpPr>
              <p:grpSpPr>
                <a:xfrm>
                  <a:off x="-1845361" y="8135774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1443" name="フリーフォーム 1442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4" name="片側の 2 つの角を丸めた四角形 1443"/>
                  <p:cNvSpPr/>
                  <p:nvPr/>
                </p:nvSpPr>
                <p:spPr>
                  <a:xfrm rot="10800000">
                    <a:off x="837028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5" name="円/楕円 238"/>
                  <p:cNvSpPr/>
                  <p:nvPr/>
                </p:nvSpPr>
                <p:spPr>
                  <a:xfrm>
                    <a:off x="8150754" y="492703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6" name="フリーフォーム 1445"/>
                  <p:cNvSpPr/>
                  <p:nvPr/>
                </p:nvSpPr>
                <p:spPr>
                  <a:xfrm>
                    <a:off x="8155267" y="4874987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7" name="角丸四角形 1446"/>
                  <p:cNvSpPr/>
                  <p:nvPr/>
                </p:nvSpPr>
                <p:spPr>
                  <a:xfrm>
                    <a:off x="8220739" y="5017242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8" name="円/楕円 727"/>
                  <p:cNvSpPr/>
                  <p:nvPr/>
                </p:nvSpPr>
                <p:spPr>
                  <a:xfrm>
                    <a:off x="8242715" y="5077585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9" name="角丸四角形 1448"/>
                  <p:cNvSpPr/>
                  <p:nvPr/>
                </p:nvSpPr>
                <p:spPr>
                  <a:xfrm>
                    <a:off x="8558877" y="5017242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0" name="円/楕円 729"/>
                  <p:cNvSpPr/>
                  <p:nvPr/>
                </p:nvSpPr>
                <p:spPr>
                  <a:xfrm>
                    <a:off x="8580853" y="5077585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1" name="月 1450"/>
                  <p:cNvSpPr/>
                  <p:nvPr/>
                </p:nvSpPr>
                <p:spPr>
                  <a:xfrm rot="16200000">
                    <a:off x="8430434" y="521262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2" name="片側の 2 つの角を丸めた四角形 1451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3" name="フリーフォーム 1452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4" name="直角三角形 1453"/>
                  <p:cNvSpPr/>
                  <p:nvPr/>
                </p:nvSpPr>
                <p:spPr>
                  <a:xfrm rot="5400000">
                    <a:off x="8276455" y="5481430"/>
                    <a:ext cx="166542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5" name="直角三角形 1454"/>
                  <p:cNvSpPr/>
                  <p:nvPr/>
                </p:nvSpPr>
                <p:spPr>
                  <a:xfrm rot="16200000" flipH="1">
                    <a:off x="8441192" y="5481430"/>
                    <a:ext cx="166542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6" name="円/楕円 4"/>
                  <p:cNvSpPr/>
                  <p:nvPr/>
                </p:nvSpPr>
                <p:spPr>
                  <a:xfrm rot="10800000">
                    <a:off x="8360237" y="5313019"/>
                    <a:ext cx="164226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31" name="グループ化 1430"/>
                <p:cNvGrpSpPr/>
                <p:nvPr/>
              </p:nvGrpSpPr>
              <p:grpSpPr>
                <a:xfrm>
                  <a:off x="-1615623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1440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1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2" name="フリーフォーム 1441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432" name="グループ化 1431"/>
                <p:cNvGrpSpPr/>
                <p:nvPr/>
              </p:nvGrpSpPr>
              <p:grpSpPr>
                <a:xfrm>
                  <a:off x="-1975161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1433" name="グループ化 1432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1437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8" name="台形 1437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9" name="片側の 2 つの角を丸めた四角形 1438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434" name="グループ化 1433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1435" name="台形 1434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6" name="フリーフォーム 1435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407" name="グループ化 1406"/>
              <p:cNvGrpSpPr/>
              <p:nvPr/>
            </p:nvGrpSpPr>
            <p:grpSpPr>
              <a:xfrm>
                <a:off x="4048514" y="2945141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1408" name="グループ化 1407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28" name="爆発 1 1427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9" name="爆発 1 1428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09" name="グループ化 1408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26" name="爆発 1 1425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7" name="爆発 1 1426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24" name="爆発 1 1423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5" name="爆発 1 1424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11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2" name="正方形/長方形 1411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3" name="正方形/長方形 1412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4" name="正方形/長方形 1413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5" name="正方形/長方形 1414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6" name="正方形/長方形 1415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17" name="グループ化 1416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418" name="1 つの角を丸めた四角形 1417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19" name="1 つの角を丸めた四角形 1418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0" name="五角形 1419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1" name="五角形 1420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2" name="台形 1421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23" name="台形 1422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402" name="グループ化 1401"/>
            <p:cNvGrpSpPr/>
            <p:nvPr/>
          </p:nvGrpSpPr>
          <p:grpSpPr>
            <a:xfrm>
              <a:off x="4264386" y="-299602"/>
              <a:ext cx="1782805" cy="832200"/>
              <a:chOff x="4264386" y="-299602"/>
              <a:chExt cx="1782805" cy="832200"/>
            </a:xfrm>
          </p:grpSpPr>
          <p:sp>
            <p:nvSpPr>
              <p:cNvPr id="1403" name="星 5 1402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4" name="星 5 1403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05" name="星 5 1404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57" name="グループ化 1456"/>
          <p:cNvGrpSpPr/>
          <p:nvPr/>
        </p:nvGrpSpPr>
        <p:grpSpPr>
          <a:xfrm>
            <a:off x="4203775" y="2830942"/>
            <a:ext cx="1489970" cy="1508034"/>
            <a:chOff x="4048514" y="2178206"/>
            <a:chExt cx="2192854" cy="2219440"/>
          </a:xfrm>
        </p:grpSpPr>
        <p:sp>
          <p:nvSpPr>
            <p:cNvPr id="1458" name="片側の 2 つの角を丸めた四角形 1457"/>
            <p:cNvSpPr/>
            <p:nvPr/>
          </p:nvSpPr>
          <p:spPr bwMode="auto">
            <a:xfrm>
              <a:off x="4148519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459" name="グループ化 1458"/>
            <p:cNvGrpSpPr/>
            <p:nvPr/>
          </p:nvGrpSpPr>
          <p:grpSpPr>
            <a:xfrm>
              <a:off x="4048514" y="2514701"/>
              <a:ext cx="2192854" cy="1882945"/>
              <a:chOff x="4048514" y="4343514"/>
              <a:chExt cx="2192854" cy="1882945"/>
            </a:xfrm>
          </p:grpSpPr>
          <p:grpSp>
            <p:nvGrpSpPr>
              <p:cNvPr id="1464" name="グループ化 1463"/>
              <p:cNvGrpSpPr/>
              <p:nvPr/>
            </p:nvGrpSpPr>
            <p:grpSpPr>
              <a:xfrm>
                <a:off x="4592522" y="4343514"/>
                <a:ext cx="1035769" cy="1325799"/>
                <a:chOff x="7924378" y="2989444"/>
                <a:chExt cx="1035769" cy="1325799"/>
              </a:xfrm>
            </p:grpSpPr>
            <p:sp>
              <p:nvSpPr>
                <p:cNvPr id="1494" name="フリーフォーム 1493"/>
                <p:cNvSpPr/>
                <p:nvPr/>
              </p:nvSpPr>
              <p:spPr>
                <a:xfrm>
                  <a:off x="8078541" y="2989444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5" name="片側の 2 つの角を丸めた四角形 1494"/>
                <p:cNvSpPr/>
                <p:nvPr/>
              </p:nvSpPr>
              <p:spPr>
                <a:xfrm rot="10800000">
                  <a:off x="8370285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6" name="円/楕円 238"/>
                <p:cNvSpPr/>
                <p:nvPr/>
              </p:nvSpPr>
              <p:spPr>
                <a:xfrm>
                  <a:off x="8150754" y="3225897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7" name="フリーフォーム 1496"/>
                <p:cNvSpPr/>
                <p:nvPr/>
              </p:nvSpPr>
              <p:spPr>
                <a:xfrm>
                  <a:off x="8155267" y="3173853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8" name="角丸四角形 1497"/>
                <p:cNvSpPr/>
                <p:nvPr/>
              </p:nvSpPr>
              <p:spPr>
                <a:xfrm>
                  <a:off x="8220739" y="3316108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9" name="円/楕円 727"/>
                <p:cNvSpPr/>
                <p:nvPr/>
              </p:nvSpPr>
              <p:spPr>
                <a:xfrm>
                  <a:off x="8242715" y="3381455"/>
                  <a:ext cx="75108" cy="751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0" name="角丸四角形 1499"/>
                <p:cNvSpPr/>
                <p:nvPr/>
              </p:nvSpPr>
              <p:spPr>
                <a:xfrm>
                  <a:off x="8558877" y="3316108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1" name="円/楕円 729"/>
                <p:cNvSpPr/>
                <p:nvPr/>
              </p:nvSpPr>
              <p:spPr>
                <a:xfrm>
                  <a:off x="8580853" y="3381455"/>
                  <a:ext cx="75108" cy="751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2" name="月 1501"/>
                <p:cNvSpPr/>
                <p:nvPr/>
              </p:nvSpPr>
              <p:spPr>
                <a:xfrm rot="16200000">
                  <a:off x="8430434" y="3511488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3" name="片側の 2 つの角を丸めた四角形 1502"/>
                <p:cNvSpPr/>
                <p:nvPr/>
              </p:nvSpPr>
              <p:spPr>
                <a:xfrm>
                  <a:off x="816062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4" name="フリーフォーム 1503"/>
                <p:cNvSpPr/>
                <p:nvPr/>
              </p:nvSpPr>
              <p:spPr>
                <a:xfrm>
                  <a:off x="813966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5" name="直角三角形 1504"/>
                <p:cNvSpPr/>
                <p:nvPr/>
              </p:nvSpPr>
              <p:spPr>
                <a:xfrm rot="5400000">
                  <a:off x="8276455" y="3780296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6" name="直角三角形 1505"/>
                <p:cNvSpPr/>
                <p:nvPr/>
              </p:nvSpPr>
              <p:spPr>
                <a:xfrm rot="16200000" flipH="1">
                  <a:off x="8441192" y="3780296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7" name="円/楕円 1023"/>
                <p:cNvSpPr/>
                <p:nvPr/>
              </p:nvSpPr>
              <p:spPr>
                <a:xfrm>
                  <a:off x="8297371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08" name="グループ化 1507"/>
                <p:cNvGrpSpPr/>
                <p:nvPr/>
              </p:nvGrpSpPr>
              <p:grpSpPr>
                <a:xfrm>
                  <a:off x="7924378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1509" name="グループ化 1508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1514" name="フリーフォーム 1513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5" name="台形 1514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6" name="フリーフォーム 1515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10" name="グループ化 1509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1511" name="フリーフォーム 1510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2" name="台形 1511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13" name="フリーフォーム 1512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465" name="グループ化 1464"/>
              <p:cNvGrpSpPr/>
              <p:nvPr/>
            </p:nvGrpSpPr>
            <p:grpSpPr>
              <a:xfrm>
                <a:off x="4794662" y="5229200"/>
                <a:ext cx="711316" cy="398955"/>
                <a:chOff x="2859979" y="1731565"/>
                <a:chExt cx="505317" cy="283417"/>
              </a:xfrm>
            </p:grpSpPr>
            <p:sp>
              <p:nvSpPr>
                <p:cNvPr id="1489" name="角丸四角形 1488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0" name="角丸四角形 1489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1" name="円/楕円 275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2" name="台形 1491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93" name="台形 1492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466" name="グループ化 1465"/>
              <p:cNvGrpSpPr/>
              <p:nvPr/>
            </p:nvGrpSpPr>
            <p:grpSpPr>
              <a:xfrm>
                <a:off x="4048514" y="5249397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1467" name="グループ化 1466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87" name="爆発 1 1486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8" name="爆発 1 1487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68" name="グループ化 1467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85" name="爆発 1 1484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6" name="爆発 1 1485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469" name="グループ化 1468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483" name="爆発 1 1482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4" name="爆発 1 1483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470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1" name="正方形/長方形 1470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2" name="正方形/長方形 1471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3" name="正方形/長方形 1472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4" name="正方形/長方形 1473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75" name="正方形/長方形 1474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476" name="グループ化 1475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477" name="1 つの角を丸めた四角形 1476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78" name="1 つの角を丸めた四角形 1477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79" name="五角形 1478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0" name="五角形 1479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1" name="台形 1480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482" name="台形 1481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460" name="グループ化 1459"/>
            <p:cNvGrpSpPr/>
            <p:nvPr/>
          </p:nvGrpSpPr>
          <p:grpSpPr>
            <a:xfrm>
              <a:off x="4264386" y="2402958"/>
              <a:ext cx="1782805" cy="832200"/>
              <a:chOff x="4264386" y="-299602"/>
              <a:chExt cx="1782805" cy="832200"/>
            </a:xfrm>
          </p:grpSpPr>
          <p:sp>
            <p:nvSpPr>
              <p:cNvPr id="1461" name="星 5 1460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2" name="星 5 1461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3" name="星 5 1462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517" name="グループ化 1516"/>
          <p:cNvGrpSpPr/>
          <p:nvPr/>
        </p:nvGrpSpPr>
        <p:grpSpPr>
          <a:xfrm>
            <a:off x="4203775" y="4799301"/>
            <a:ext cx="1489970" cy="1508042"/>
            <a:chOff x="4048514" y="4678414"/>
            <a:chExt cx="2192854" cy="2219453"/>
          </a:xfrm>
        </p:grpSpPr>
        <p:sp>
          <p:nvSpPr>
            <p:cNvPr id="1518" name="片側の 2 つの角を丸めた四角形 1517"/>
            <p:cNvSpPr/>
            <p:nvPr/>
          </p:nvSpPr>
          <p:spPr bwMode="auto">
            <a:xfrm>
              <a:off x="4148519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519" name="グループ化 1518"/>
            <p:cNvGrpSpPr/>
            <p:nvPr/>
          </p:nvGrpSpPr>
          <p:grpSpPr>
            <a:xfrm>
              <a:off x="4048514" y="5421463"/>
              <a:ext cx="2192854" cy="1476404"/>
              <a:chOff x="4048514" y="4750055"/>
              <a:chExt cx="2192854" cy="1476404"/>
            </a:xfrm>
          </p:grpSpPr>
          <p:grpSp>
            <p:nvGrpSpPr>
              <p:cNvPr id="1524" name="グループ化 1523"/>
              <p:cNvGrpSpPr/>
              <p:nvPr/>
            </p:nvGrpSpPr>
            <p:grpSpPr>
              <a:xfrm>
                <a:off x="4671166" y="4750055"/>
                <a:ext cx="809338" cy="1061029"/>
                <a:chOff x="6785035" y="7595617"/>
                <a:chExt cx="809338" cy="1061029"/>
              </a:xfrm>
            </p:grpSpPr>
            <p:sp>
              <p:nvSpPr>
                <p:cNvPr id="1548" name="フリーフォーム 1547"/>
                <p:cNvSpPr/>
                <p:nvPr/>
              </p:nvSpPr>
              <p:spPr>
                <a:xfrm>
                  <a:off x="6878882" y="7595617"/>
                  <a:ext cx="631922" cy="996408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  <a:gd name="connsiteX0" fmla="*/ 300837 w 601673"/>
                    <a:gd name="connsiteY0" fmla="*/ 0 h 849538"/>
                    <a:gd name="connsiteX1" fmla="*/ 601673 w 601673"/>
                    <a:gd name="connsiteY1" fmla="*/ 124610 h 849538"/>
                    <a:gd name="connsiteX2" fmla="*/ 601672 w 601673"/>
                    <a:gd name="connsiteY2" fmla="*/ 124610 h 849538"/>
                    <a:gd name="connsiteX3" fmla="*/ 601672 w 601673"/>
                    <a:gd name="connsiteY3" fmla="*/ 726283 h 849538"/>
                    <a:gd name="connsiteX4" fmla="*/ 320185 w 601673"/>
                    <a:gd name="connsiteY4" fmla="*/ 849538 h 849538"/>
                    <a:gd name="connsiteX5" fmla="*/ 0 w 601673"/>
                    <a:gd name="connsiteY5" fmla="*/ 726282 h 849538"/>
                    <a:gd name="connsiteX6" fmla="*/ 0 w 601673"/>
                    <a:gd name="connsiteY6" fmla="*/ 124610 h 849538"/>
                    <a:gd name="connsiteX7" fmla="*/ 300837 w 601673"/>
                    <a:gd name="connsiteY7" fmla="*/ 0 h 849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1673" h="849538">
                      <a:moveTo>
                        <a:pt x="300837" y="0"/>
                      </a:moveTo>
                      <a:cubicBezTo>
                        <a:pt x="409718" y="0"/>
                        <a:pt x="518599" y="41537"/>
                        <a:pt x="601673" y="124610"/>
                      </a:cubicBezTo>
                      <a:lnTo>
                        <a:pt x="601672" y="124610"/>
                      </a:lnTo>
                      <a:cubicBezTo>
                        <a:pt x="767819" y="290757"/>
                        <a:pt x="767819" y="560136"/>
                        <a:pt x="601672" y="726283"/>
                      </a:cubicBezTo>
                      <a:lnTo>
                        <a:pt x="320185" y="849538"/>
                      </a:lnTo>
                      <a:cubicBezTo>
                        <a:pt x="219906" y="749259"/>
                        <a:pt x="100279" y="826561"/>
                        <a:pt x="0" y="726282"/>
                      </a:cubicBezTo>
                      <a:cubicBezTo>
                        <a:pt x="-166146" y="560135"/>
                        <a:pt x="-166146" y="290757"/>
                        <a:pt x="0" y="124610"/>
                      </a:cubicBezTo>
                      <a:cubicBezTo>
                        <a:pt x="83074" y="41537"/>
                        <a:pt x="191956" y="0"/>
                        <a:pt x="30083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9" name="片側の 2 つの角を丸めた四角形 1548"/>
                <p:cNvSpPr/>
                <p:nvPr/>
              </p:nvSpPr>
              <p:spPr>
                <a:xfrm>
                  <a:off x="691098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0" name="フリーフォーム 1549"/>
                <p:cNvSpPr/>
                <p:nvPr/>
              </p:nvSpPr>
              <p:spPr>
                <a:xfrm>
                  <a:off x="678503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1" name="グループ化 1550"/>
                <p:cNvGrpSpPr/>
                <p:nvPr/>
              </p:nvGrpSpPr>
              <p:grpSpPr>
                <a:xfrm>
                  <a:off x="6836189" y="7820784"/>
                  <a:ext cx="707031" cy="683218"/>
                  <a:chOff x="8150754" y="3208747"/>
                  <a:chExt cx="579044" cy="559543"/>
                </a:xfrm>
              </p:grpSpPr>
              <p:sp>
                <p:nvSpPr>
                  <p:cNvPr id="1552" name="円/楕円 238"/>
                  <p:cNvSpPr/>
                  <p:nvPr/>
                </p:nvSpPr>
                <p:spPr>
                  <a:xfrm>
                    <a:off x="8150754" y="326079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3" name="フリーフォーム 1552"/>
                  <p:cNvSpPr/>
                  <p:nvPr/>
                </p:nvSpPr>
                <p:spPr>
                  <a:xfrm>
                    <a:off x="8155267" y="3208747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4" name="円/楕円 727"/>
                  <p:cNvSpPr/>
                  <p:nvPr/>
                </p:nvSpPr>
                <p:spPr>
                  <a:xfrm>
                    <a:off x="8188077" y="3430178"/>
                    <a:ext cx="184385" cy="3744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5" name="円/楕円 729"/>
                  <p:cNvSpPr/>
                  <p:nvPr/>
                </p:nvSpPr>
                <p:spPr>
                  <a:xfrm>
                    <a:off x="8526214" y="3430178"/>
                    <a:ext cx="184385" cy="3744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6" name="月 1555"/>
                  <p:cNvSpPr/>
                  <p:nvPr/>
                </p:nvSpPr>
                <p:spPr>
                  <a:xfrm rot="16200000">
                    <a:off x="8430434" y="354638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7" name="円/楕円 4"/>
                  <p:cNvSpPr/>
                  <p:nvPr/>
                </p:nvSpPr>
                <p:spPr>
                  <a:xfrm rot="10800000">
                    <a:off x="8360237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525" name="グループ化 1524"/>
              <p:cNvGrpSpPr/>
              <p:nvPr/>
            </p:nvGrpSpPr>
            <p:grpSpPr>
              <a:xfrm>
                <a:off x="4048514" y="5249397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1526" name="グループ化 1525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546" name="爆発 1 1545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7" name="爆発 1 1546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27" name="グループ化 1526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544" name="爆発 1 1543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5" name="爆発 1 1544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528" name="グループ化 1527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1542" name="爆発 1 1541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3" name="爆発 1 1542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1529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0" name="正方形/長方形 1529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1" name="正方形/長方形 1530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2" name="正方形/長方形 1531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3" name="正方形/長方形 1532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34" name="正方形/長方形 1533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35" name="グループ化 1534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1536" name="1 つの角を丸めた四角形 1535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37" name="1 つの角を丸めた四角形 1536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38" name="五角形 1537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39" name="五角形 1538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0" name="台形 1539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41" name="台形 1540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1520" name="グループ化 1519"/>
            <p:cNvGrpSpPr/>
            <p:nvPr/>
          </p:nvGrpSpPr>
          <p:grpSpPr>
            <a:xfrm>
              <a:off x="4264386" y="4963278"/>
              <a:ext cx="1782805" cy="832200"/>
              <a:chOff x="4264386" y="-299602"/>
              <a:chExt cx="1782805" cy="832200"/>
            </a:xfrm>
          </p:grpSpPr>
          <p:sp>
            <p:nvSpPr>
              <p:cNvPr id="1521" name="星 5 1520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2" name="星 5 1521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23" name="星 5 1522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558" name="グループ化 1557"/>
          <p:cNvGrpSpPr/>
          <p:nvPr/>
        </p:nvGrpSpPr>
        <p:grpSpPr>
          <a:xfrm>
            <a:off x="7918945" y="908721"/>
            <a:ext cx="1509892" cy="1516430"/>
            <a:chOff x="9358184" y="-508397"/>
            <a:chExt cx="2222174" cy="2231797"/>
          </a:xfrm>
        </p:grpSpPr>
        <p:sp>
          <p:nvSpPr>
            <p:cNvPr id="1559" name="片側の 2 つの角を丸めた四角形 1558"/>
            <p:cNvSpPr/>
            <p:nvPr/>
          </p:nvSpPr>
          <p:spPr bwMode="auto">
            <a:xfrm>
              <a:off x="9449726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560" name="グループ化 1559"/>
            <p:cNvGrpSpPr/>
            <p:nvPr/>
          </p:nvGrpSpPr>
          <p:grpSpPr>
            <a:xfrm>
              <a:off x="9358184" y="-141912"/>
              <a:ext cx="2222174" cy="1865312"/>
              <a:chOff x="9358184" y="2056891"/>
              <a:chExt cx="2222174" cy="1865312"/>
            </a:xfrm>
          </p:grpSpPr>
          <p:grpSp>
            <p:nvGrpSpPr>
              <p:cNvPr id="1562" name="グループ化 1561"/>
              <p:cNvGrpSpPr/>
              <p:nvPr/>
            </p:nvGrpSpPr>
            <p:grpSpPr>
              <a:xfrm>
                <a:off x="10038660" y="2056891"/>
                <a:ext cx="1087073" cy="1325799"/>
                <a:chOff x="-47423" y="8135774"/>
                <a:chExt cx="1087073" cy="1325799"/>
              </a:xfrm>
            </p:grpSpPr>
            <p:grpSp>
              <p:nvGrpSpPr>
                <p:cNvPr id="1576" name="グループ化 1575"/>
                <p:cNvGrpSpPr/>
                <p:nvPr/>
              </p:nvGrpSpPr>
              <p:grpSpPr>
                <a:xfrm>
                  <a:off x="58232" y="8135774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1589" name="フリーフォーム 1588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0" name="片側の 2 つの角を丸めた四角形 1589"/>
                  <p:cNvSpPr/>
                  <p:nvPr/>
                </p:nvSpPr>
                <p:spPr>
                  <a:xfrm rot="10800000">
                    <a:off x="10296150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1" name="円/楕円 238"/>
                  <p:cNvSpPr/>
                  <p:nvPr/>
                </p:nvSpPr>
                <p:spPr>
                  <a:xfrm>
                    <a:off x="10076619" y="492703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2" name="月 1591"/>
                  <p:cNvSpPr/>
                  <p:nvPr/>
                </p:nvSpPr>
                <p:spPr>
                  <a:xfrm rot="16200000">
                    <a:off x="10353442" y="521262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3" name="片側の 2 つの角を丸めた四角形 1592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4" name="フリーフォーム 1593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5" name="直角三角形 1594"/>
                  <p:cNvSpPr/>
                  <p:nvPr/>
                </p:nvSpPr>
                <p:spPr>
                  <a:xfrm rot="5400000">
                    <a:off x="10202320" y="5481430"/>
                    <a:ext cx="166542" cy="149231"/>
                  </a:xfrm>
                  <a:prstGeom prst="rtTriangle">
                    <a:avLst/>
                  </a:prstGeom>
                  <a:solidFill>
                    <a:srgbClr val="9999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6" name="直角三角形 1595"/>
                  <p:cNvSpPr/>
                  <p:nvPr/>
                </p:nvSpPr>
                <p:spPr>
                  <a:xfrm rot="16200000" flipH="1">
                    <a:off x="10367057" y="5481430"/>
                    <a:ext cx="166542" cy="149231"/>
                  </a:xfrm>
                  <a:prstGeom prst="rtTriangle">
                    <a:avLst/>
                  </a:prstGeom>
                  <a:solidFill>
                    <a:srgbClr val="9999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7" name="ドーナツ 1596"/>
                  <p:cNvSpPr/>
                  <p:nvPr/>
                </p:nvSpPr>
                <p:spPr>
                  <a:xfrm>
                    <a:off x="10102395" y="500610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98" name="円/楕円 1062"/>
                  <p:cNvSpPr/>
                  <p:nvPr/>
                </p:nvSpPr>
                <p:spPr>
                  <a:xfrm>
                    <a:off x="10204559" y="5119840"/>
                    <a:ext cx="45719" cy="970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99" name="ドーナツ 1598"/>
                  <p:cNvSpPr/>
                  <p:nvPr/>
                </p:nvSpPr>
                <p:spPr>
                  <a:xfrm>
                    <a:off x="10378620" y="500610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00" name="円/楕円 1064"/>
                  <p:cNvSpPr/>
                  <p:nvPr/>
                </p:nvSpPr>
                <p:spPr>
                  <a:xfrm>
                    <a:off x="10480784" y="5119840"/>
                    <a:ext cx="45719" cy="970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601" name="グループ化 1600"/>
                  <p:cNvGrpSpPr/>
                  <p:nvPr/>
                </p:nvGrpSpPr>
                <p:grpSpPr>
                  <a:xfrm>
                    <a:off x="10111015" y="484555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612" name="月 1611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3" name="月 1612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4" name="月 1613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5" name="月 1614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6" name="月 1615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7" name="月 1616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02" name="グループ化 1601"/>
                  <p:cNvGrpSpPr/>
                  <p:nvPr/>
                </p:nvGrpSpPr>
                <p:grpSpPr>
                  <a:xfrm>
                    <a:off x="10369356" y="484555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606" name="月 1605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07" name="月 1606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08" name="月 1607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09" name="月 1608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0" name="月 1609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11" name="月 1610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603" name="月 1602"/>
                  <p:cNvSpPr/>
                  <p:nvPr/>
                </p:nvSpPr>
                <p:spPr>
                  <a:xfrm rot="5400000" flipH="1">
                    <a:off x="10196004" y="4877121"/>
                    <a:ext cx="45719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4" name="月 1603"/>
                  <p:cNvSpPr/>
                  <p:nvPr/>
                </p:nvSpPr>
                <p:spPr>
                  <a:xfrm rot="5400000" flipH="1">
                    <a:off x="10486517" y="4877121"/>
                    <a:ext cx="45719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605" name="円/楕円 4"/>
                  <p:cNvSpPr/>
                  <p:nvPr/>
                </p:nvSpPr>
                <p:spPr>
                  <a:xfrm rot="10800000">
                    <a:off x="10292036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77" name="グループ化 1576"/>
                <p:cNvGrpSpPr/>
                <p:nvPr/>
              </p:nvGrpSpPr>
              <p:grpSpPr>
                <a:xfrm>
                  <a:off x="312115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1586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7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88" name="フリーフォーム 1587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78" name="グループ化 1577"/>
                <p:cNvGrpSpPr/>
                <p:nvPr/>
              </p:nvGrpSpPr>
              <p:grpSpPr>
                <a:xfrm>
                  <a:off x="-47423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1579" name="グループ化 1578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1583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84" name="台形 1583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85" name="片側の 2 つの角を丸めた四角形 1584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580" name="グループ化 1579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1581" name="台形 1580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82" name="フリーフォーム 1581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563" name="グループ化 1562"/>
              <p:cNvGrpSpPr/>
              <p:nvPr/>
            </p:nvGrpSpPr>
            <p:grpSpPr>
              <a:xfrm>
                <a:off x="9358184" y="2969819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1564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5" name="正方形/長方形 1564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6" name="正方形/長方形 1565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7" name="片側の 2 つの角を丸めた四角形 1566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8" name="角丸四角形 1567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69" name="角丸四角形 1568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70" name="片側の 2 つの角を丸めた四角形 1569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71" name="角丸四角形 1570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72" name="角丸四角形 1571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73" name="グループ化 1572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1574" name="ドーナツ 1573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575" name="台形 1574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1561" name="台形 1560"/>
            <p:cNvSpPr/>
            <p:nvPr/>
          </p:nvSpPr>
          <p:spPr>
            <a:xfrm rot="10800000">
              <a:off x="9791364" y="-141912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618" name="グループ化 1617"/>
          <p:cNvGrpSpPr/>
          <p:nvPr/>
        </p:nvGrpSpPr>
        <p:grpSpPr>
          <a:xfrm>
            <a:off x="7918945" y="2830942"/>
            <a:ext cx="1509892" cy="1508034"/>
            <a:chOff x="9358184" y="2178206"/>
            <a:chExt cx="2222174" cy="2219440"/>
          </a:xfrm>
        </p:grpSpPr>
        <p:sp>
          <p:nvSpPr>
            <p:cNvPr id="1619" name="片側の 2 つの角を丸めた四角形 1618"/>
            <p:cNvSpPr/>
            <p:nvPr/>
          </p:nvSpPr>
          <p:spPr bwMode="auto">
            <a:xfrm>
              <a:off x="9449726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620" name="グループ化 1619"/>
            <p:cNvGrpSpPr/>
            <p:nvPr/>
          </p:nvGrpSpPr>
          <p:grpSpPr>
            <a:xfrm>
              <a:off x="9358184" y="2514701"/>
              <a:ext cx="2222174" cy="1882945"/>
              <a:chOff x="9358184" y="4343514"/>
              <a:chExt cx="2222174" cy="1882945"/>
            </a:xfrm>
          </p:grpSpPr>
          <p:grpSp>
            <p:nvGrpSpPr>
              <p:cNvPr id="1622" name="グループ化 1621"/>
              <p:cNvGrpSpPr/>
              <p:nvPr/>
            </p:nvGrpSpPr>
            <p:grpSpPr>
              <a:xfrm>
                <a:off x="9918941" y="4343514"/>
                <a:ext cx="1035769" cy="1325799"/>
                <a:chOff x="9853354" y="2989444"/>
                <a:chExt cx="1035769" cy="1325799"/>
              </a:xfrm>
            </p:grpSpPr>
            <p:sp>
              <p:nvSpPr>
                <p:cNvPr id="1643" name="フリーフォーム 1642"/>
                <p:cNvSpPr/>
                <p:nvPr/>
              </p:nvSpPr>
              <p:spPr>
                <a:xfrm>
                  <a:off x="9982134" y="2989444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4" name="片側の 2 つの角を丸めた四角形 1643"/>
                <p:cNvSpPr/>
                <p:nvPr/>
              </p:nvSpPr>
              <p:spPr>
                <a:xfrm rot="10800000">
                  <a:off x="10296150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5" name="円/楕円 238"/>
                <p:cNvSpPr/>
                <p:nvPr/>
              </p:nvSpPr>
              <p:spPr>
                <a:xfrm>
                  <a:off x="10076619" y="3225897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6" name="月 1645"/>
                <p:cNvSpPr/>
                <p:nvPr/>
              </p:nvSpPr>
              <p:spPr>
                <a:xfrm rot="16200000">
                  <a:off x="10353442" y="3511488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7" name="片側の 2 つの角を丸めた四角形 1646"/>
                <p:cNvSpPr/>
                <p:nvPr/>
              </p:nvSpPr>
              <p:spPr>
                <a:xfrm>
                  <a:off x="10086492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8" name="フリーフォーム 1647"/>
                <p:cNvSpPr/>
                <p:nvPr/>
              </p:nvSpPr>
              <p:spPr>
                <a:xfrm>
                  <a:off x="10065526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9" name="直角三角形 1648"/>
                <p:cNvSpPr/>
                <p:nvPr/>
              </p:nvSpPr>
              <p:spPr>
                <a:xfrm rot="5400000">
                  <a:off x="10202320" y="3780296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0" name="直角三角形 1649"/>
                <p:cNvSpPr/>
                <p:nvPr/>
              </p:nvSpPr>
              <p:spPr>
                <a:xfrm rot="16200000" flipH="1">
                  <a:off x="10367057" y="3780296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1" name="ドーナツ 1650"/>
                <p:cNvSpPr/>
                <p:nvPr/>
              </p:nvSpPr>
              <p:spPr>
                <a:xfrm>
                  <a:off x="10102395" y="3304972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2" name="円/楕円 1085"/>
                <p:cNvSpPr/>
                <p:nvPr/>
              </p:nvSpPr>
              <p:spPr>
                <a:xfrm>
                  <a:off x="10204559" y="3417333"/>
                  <a:ext cx="45719" cy="9700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3" name="ドーナツ 1652"/>
                <p:cNvSpPr/>
                <p:nvPr/>
              </p:nvSpPr>
              <p:spPr>
                <a:xfrm>
                  <a:off x="10378620" y="3304972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4" name="円/楕円 1087"/>
                <p:cNvSpPr/>
                <p:nvPr/>
              </p:nvSpPr>
              <p:spPr>
                <a:xfrm>
                  <a:off x="10480784" y="3417333"/>
                  <a:ext cx="45719" cy="9700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55" name="グループ化 1654"/>
                <p:cNvGrpSpPr/>
                <p:nvPr/>
              </p:nvGrpSpPr>
              <p:grpSpPr>
                <a:xfrm>
                  <a:off x="10111015" y="3144424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675" name="月 1674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6" name="月 1675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7" name="月 1676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8" name="月 1677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9" name="月 1678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80" name="月 1679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656" name="グループ化 1655"/>
                <p:cNvGrpSpPr/>
                <p:nvPr/>
              </p:nvGrpSpPr>
              <p:grpSpPr>
                <a:xfrm>
                  <a:off x="10369356" y="3144424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1669" name="月 1668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0" name="月 1669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1" name="月 1670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2" name="月 1671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3" name="月 1672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674" name="月 1673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57" name="月 1656"/>
                <p:cNvSpPr/>
                <p:nvPr/>
              </p:nvSpPr>
              <p:spPr>
                <a:xfrm rot="5400000">
                  <a:off x="10196004" y="3192871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8" name="月 1657"/>
                <p:cNvSpPr/>
                <p:nvPr/>
              </p:nvSpPr>
              <p:spPr>
                <a:xfrm rot="5400000">
                  <a:off x="10486517" y="3192871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9" name="円/楕円 1092"/>
                <p:cNvSpPr/>
                <p:nvPr/>
              </p:nvSpPr>
              <p:spPr>
                <a:xfrm>
                  <a:off x="10224824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60" name="グループ化 1659"/>
                <p:cNvGrpSpPr/>
                <p:nvPr/>
              </p:nvGrpSpPr>
              <p:grpSpPr>
                <a:xfrm>
                  <a:off x="9853354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1661" name="グループ化 1660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1666" name="フリーフォーム 1665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7" name="台形 1666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8" name="フリーフォーム 1667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1662" name="グループ化 1661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1663" name="フリーフォーム 1662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4" name="台形 1663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665" name="フリーフォーム 1664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623" name="グループ化 1622"/>
              <p:cNvGrpSpPr/>
              <p:nvPr/>
            </p:nvGrpSpPr>
            <p:grpSpPr>
              <a:xfrm>
                <a:off x="10098950" y="5239641"/>
                <a:ext cx="926080" cy="400066"/>
                <a:chOff x="8463028" y="1729505"/>
                <a:chExt cx="657885" cy="284206"/>
              </a:xfrm>
            </p:grpSpPr>
            <p:sp>
              <p:nvSpPr>
                <p:cNvPr id="1637" name="角丸四角形 1636"/>
                <p:cNvSpPr/>
                <p:nvPr/>
              </p:nvSpPr>
              <p:spPr>
                <a:xfrm>
                  <a:off x="8506878" y="1971825"/>
                  <a:ext cx="417620" cy="41097"/>
                </a:xfrm>
                <a:prstGeom prst="round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8" name="角丸四角形 1637"/>
                <p:cNvSpPr/>
                <p:nvPr/>
              </p:nvSpPr>
              <p:spPr>
                <a:xfrm>
                  <a:off x="8526715" y="1988277"/>
                  <a:ext cx="361241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9" name="円/楕円 262"/>
                <p:cNvSpPr/>
                <p:nvPr/>
              </p:nvSpPr>
              <p:spPr>
                <a:xfrm>
                  <a:off x="8900060" y="198661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0" name="台形 1639"/>
                <p:cNvSpPr/>
                <p:nvPr/>
              </p:nvSpPr>
              <p:spPr>
                <a:xfrm rot="10800000">
                  <a:off x="8463028" y="1752069"/>
                  <a:ext cx="505321" cy="219755"/>
                </a:xfrm>
                <a:prstGeom prst="trapezoid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1" name="台形 1640"/>
                <p:cNvSpPr/>
                <p:nvPr/>
              </p:nvSpPr>
              <p:spPr>
                <a:xfrm rot="10800000" flipV="1">
                  <a:off x="8463028" y="1729505"/>
                  <a:ext cx="505321" cy="22563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2" name="片側の 2 つの角を丸めた四角形 1641"/>
                <p:cNvSpPr/>
                <p:nvPr/>
              </p:nvSpPr>
              <p:spPr>
                <a:xfrm>
                  <a:off x="9024452" y="1963723"/>
                  <a:ext cx="96461" cy="499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624" name="グループ化 1623"/>
              <p:cNvGrpSpPr/>
              <p:nvPr/>
            </p:nvGrpSpPr>
            <p:grpSpPr>
              <a:xfrm>
                <a:off x="9358184" y="5274075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1625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6" name="正方形/長方形 1625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7" name="正方形/長方形 1626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8" name="片側の 2 つの角を丸めた四角形 1627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9" name="角丸四角形 1628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0" name="角丸四角形 1629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1" name="片側の 2 つの角を丸めた四角形 1630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2" name="角丸四角形 1631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3" name="角丸四角形 1632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634" name="グループ化 1633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1635" name="ドーナツ 1634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36" name="台形 1635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1621" name="台形 1620"/>
            <p:cNvSpPr/>
            <p:nvPr/>
          </p:nvSpPr>
          <p:spPr>
            <a:xfrm rot="10800000">
              <a:off x="9791364" y="2528136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681" name="グループ化 1680"/>
          <p:cNvGrpSpPr/>
          <p:nvPr/>
        </p:nvGrpSpPr>
        <p:grpSpPr>
          <a:xfrm>
            <a:off x="7918945" y="4799301"/>
            <a:ext cx="1509892" cy="1508042"/>
            <a:chOff x="9358184" y="4678414"/>
            <a:chExt cx="2222174" cy="2219453"/>
          </a:xfrm>
        </p:grpSpPr>
        <p:sp>
          <p:nvSpPr>
            <p:cNvPr id="1682" name="片側の 2 つの角を丸めた四角形 1681"/>
            <p:cNvSpPr/>
            <p:nvPr/>
          </p:nvSpPr>
          <p:spPr bwMode="auto">
            <a:xfrm>
              <a:off x="9449726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683" name="グループ化 1682"/>
            <p:cNvGrpSpPr/>
            <p:nvPr/>
          </p:nvGrpSpPr>
          <p:grpSpPr>
            <a:xfrm>
              <a:off x="9358184" y="5435552"/>
              <a:ext cx="2222174" cy="1462315"/>
              <a:chOff x="9358184" y="4764144"/>
              <a:chExt cx="2222174" cy="1462315"/>
            </a:xfrm>
          </p:grpSpPr>
          <p:grpSp>
            <p:nvGrpSpPr>
              <p:cNvPr id="1685" name="グループ化 1684"/>
              <p:cNvGrpSpPr/>
              <p:nvPr/>
            </p:nvGrpSpPr>
            <p:grpSpPr>
              <a:xfrm>
                <a:off x="9996879" y="4764144"/>
                <a:ext cx="949226" cy="1046940"/>
                <a:chOff x="8646574" y="7609706"/>
                <a:chExt cx="949226" cy="1046940"/>
              </a:xfrm>
            </p:grpSpPr>
            <p:sp>
              <p:nvSpPr>
                <p:cNvPr id="1699" name="フリーフォーム 1698"/>
                <p:cNvSpPr/>
                <p:nvPr/>
              </p:nvSpPr>
              <p:spPr>
                <a:xfrm>
                  <a:off x="8646574" y="7609706"/>
                  <a:ext cx="949226" cy="100746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0" name="片側の 2 つの角を丸めた四角形 1699"/>
                <p:cNvSpPr/>
                <p:nvPr/>
              </p:nvSpPr>
              <p:spPr>
                <a:xfrm>
                  <a:off x="8836845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1" name="フリーフォーム 1700"/>
                <p:cNvSpPr/>
                <p:nvPr/>
              </p:nvSpPr>
              <p:spPr>
                <a:xfrm>
                  <a:off x="8733273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2" name="直角三角形 1701"/>
                <p:cNvSpPr/>
                <p:nvPr/>
              </p:nvSpPr>
              <p:spPr>
                <a:xfrm rot="5400000">
                  <a:off x="8952673" y="8111571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3" name="直角三角形 1702"/>
                <p:cNvSpPr/>
                <p:nvPr/>
              </p:nvSpPr>
              <p:spPr>
                <a:xfrm rot="16200000" flipH="1">
                  <a:off x="9117410" y="8111571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4" name="グループ化 1703"/>
                <p:cNvGrpSpPr/>
                <p:nvPr/>
              </p:nvGrpSpPr>
              <p:grpSpPr>
                <a:xfrm>
                  <a:off x="8761943" y="7798941"/>
                  <a:ext cx="707029" cy="719152"/>
                  <a:chOff x="10076619" y="3179318"/>
                  <a:chExt cx="579044" cy="588972"/>
                </a:xfrm>
              </p:grpSpPr>
              <p:sp>
                <p:nvSpPr>
                  <p:cNvPr id="1705" name="円/楕円 238"/>
                  <p:cNvSpPr/>
                  <p:nvPr/>
                </p:nvSpPr>
                <p:spPr>
                  <a:xfrm>
                    <a:off x="10076619" y="326079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6" name="月 1705"/>
                  <p:cNvSpPr/>
                  <p:nvPr/>
                </p:nvSpPr>
                <p:spPr>
                  <a:xfrm rot="16200000">
                    <a:off x="10353442" y="354638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7" name="ドーナツ 1706"/>
                  <p:cNvSpPr/>
                  <p:nvPr/>
                </p:nvSpPr>
                <p:spPr>
                  <a:xfrm>
                    <a:off x="10102395" y="333986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08" name="円/楕円 1167"/>
                  <p:cNvSpPr/>
                  <p:nvPr/>
                </p:nvSpPr>
                <p:spPr>
                  <a:xfrm>
                    <a:off x="10169885" y="3493210"/>
                    <a:ext cx="116272" cy="541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09" name="ドーナツ 1708"/>
                  <p:cNvSpPr/>
                  <p:nvPr/>
                </p:nvSpPr>
                <p:spPr>
                  <a:xfrm>
                    <a:off x="10378620" y="333986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10" name="円/楕円 1169"/>
                  <p:cNvSpPr/>
                  <p:nvPr/>
                </p:nvSpPr>
                <p:spPr>
                  <a:xfrm>
                    <a:off x="10446111" y="3493210"/>
                    <a:ext cx="116272" cy="541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1711" name="グループ化 1710"/>
                  <p:cNvGrpSpPr/>
                  <p:nvPr/>
                </p:nvGrpSpPr>
                <p:grpSpPr>
                  <a:xfrm>
                    <a:off x="10111015" y="317931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722" name="月 1721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3" name="月 1722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4" name="月 1723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5" name="月 1724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6" name="月 1725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7" name="月 1726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712" name="グループ化 1711"/>
                  <p:cNvGrpSpPr/>
                  <p:nvPr/>
                </p:nvGrpSpPr>
                <p:grpSpPr>
                  <a:xfrm>
                    <a:off x="10369356" y="317931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1716" name="月 1715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7" name="月 1716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8" name="月 1717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19" name="月 1718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0" name="月 1719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721" name="月 1720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3" name="月 1712"/>
                  <p:cNvSpPr/>
                  <p:nvPr/>
                </p:nvSpPr>
                <p:spPr>
                  <a:xfrm rot="5400000">
                    <a:off x="10196004" y="3227765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4" name="月 1713"/>
                  <p:cNvSpPr/>
                  <p:nvPr/>
                </p:nvSpPr>
                <p:spPr>
                  <a:xfrm rot="5400000">
                    <a:off x="10486517" y="3227765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15" name="円/楕円 4"/>
                  <p:cNvSpPr/>
                  <p:nvPr/>
                </p:nvSpPr>
                <p:spPr>
                  <a:xfrm rot="10800000">
                    <a:off x="10292036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686" name="グループ化 1685"/>
              <p:cNvGrpSpPr/>
              <p:nvPr/>
            </p:nvGrpSpPr>
            <p:grpSpPr>
              <a:xfrm>
                <a:off x="9358184" y="5274075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1687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88" name="正方形/長方形 1687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89" name="正方形/長方形 1688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0" name="片側の 2 つの角を丸めた四角形 1689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1" name="角丸四角形 1690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2" name="角丸四角形 1691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3" name="片側の 2 つの角を丸めた四角形 1692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4" name="角丸四角形 1693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5" name="角丸四角形 1694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696" name="グループ化 1695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1697" name="ドーナツ 1696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698" name="台形 1697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1684" name="台形 1683"/>
            <p:cNvSpPr/>
            <p:nvPr/>
          </p:nvSpPr>
          <p:spPr>
            <a:xfrm rot="10800000">
              <a:off x="9791364" y="5009208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075389" y="908720"/>
            <a:ext cx="1503728" cy="1516432"/>
            <a:chOff x="6678459" y="-508397"/>
            <a:chExt cx="2213100" cy="2231797"/>
          </a:xfrm>
        </p:grpSpPr>
        <p:sp>
          <p:nvSpPr>
            <p:cNvPr id="3" name="片側の 2 つの角を丸めた四角形 2"/>
            <p:cNvSpPr/>
            <p:nvPr/>
          </p:nvSpPr>
          <p:spPr bwMode="auto">
            <a:xfrm>
              <a:off x="6787547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" name="グループ化 3"/>
            <p:cNvGrpSpPr/>
            <p:nvPr/>
          </p:nvGrpSpPr>
          <p:grpSpPr>
            <a:xfrm>
              <a:off x="6678459" y="-129426"/>
              <a:ext cx="2213100" cy="1852826"/>
              <a:chOff x="6678459" y="2069377"/>
              <a:chExt cx="2213100" cy="1852826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7296151" y="2069377"/>
                <a:ext cx="1087073" cy="1313313"/>
                <a:chOff x="-1008944" y="8148260"/>
                <a:chExt cx="1087073" cy="1313313"/>
              </a:xfrm>
            </p:grpSpPr>
            <p:grpSp>
              <p:nvGrpSpPr>
                <p:cNvPr id="34" name="グループ化 33"/>
                <p:cNvGrpSpPr/>
                <p:nvPr/>
              </p:nvGrpSpPr>
              <p:grpSpPr>
                <a:xfrm>
                  <a:off x="-875505" y="8148260"/>
                  <a:ext cx="719603" cy="1313313"/>
                  <a:chOff x="9048397" y="4703064"/>
                  <a:chExt cx="719603" cy="1313313"/>
                </a:xfrm>
              </p:grpSpPr>
              <p:sp>
                <p:nvSpPr>
                  <p:cNvPr id="47" name="円/楕円 1001"/>
                  <p:cNvSpPr/>
                  <p:nvPr/>
                </p:nvSpPr>
                <p:spPr>
                  <a:xfrm>
                    <a:off x="9109079" y="4840520"/>
                    <a:ext cx="596330" cy="628719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48" name="円/楕円 689"/>
                  <p:cNvSpPr/>
                  <p:nvPr/>
                </p:nvSpPr>
                <p:spPr>
                  <a:xfrm rot="20700000">
                    <a:off x="9048397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円/楕円 690"/>
                  <p:cNvSpPr/>
                  <p:nvPr/>
                </p:nvSpPr>
                <p:spPr>
                  <a:xfrm rot="900000" flipH="1">
                    <a:off x="9593065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円/楕円 1004"/>
                  <p:cNvSpPr/>
                  <p:nvPr/>
                </p:nvSpPr>
                <p:spPr>
                  <a:xfrm>
                    <a:off x="9077441" y="4703064"/>
                    <a:ext cx="659606" cy="656783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1" name="月 50"/>
                  <p:cNvSpPr/>
                  <p:nvPr/>
                </p:nvSpPr>
                <p:spPr>
                  <a:xfrm rot="900000" flipH="1">
                    <a:off x="9091998" y="50303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2" name="月 51"/>
                  <p:cNvSpPr/>
                  <p:nvPr/>
                </p:nvSpPr>
                <p:spPr>
                  <a:xfrm rot="709480" flipH="1">
                    <a:off x="9128894" y="5040206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" name="月 52"/>
                  <p:cNvSpPr/>
                  <p:nvPr/>
                </p:nvSpPr>
                <p:spPr>
                  <a:xfrm rot="462998" flipH="1">
                    <a:off x="9163304" y="504942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4" name="月 53"/>
                  <p:cNvSpPr/>
                  <p:nvPr/>
                </p:nvSpPr>
                <p:spPr>
                  <a:xfrm rot="500641" flipH="1">
                    <a:off x="9203096" y="507596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5" name="月 54"/>
                  <p:cNvSpPr/>
                  <p:nvPr/>
                </p:nvSpPr>
                <p:spPr>
                  <a:xfrm rot="310121" flipH="1">
                    <a:off x="9240889" y="508150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6" name="月 55"/>
                  <p:cNvSpPr/>
                  <p:nvPr/>
                </p:nvSpPr>
                <p:spPr>
                  <a:xfrm rot="63639" flipH="1">
                    <a:off x="9276136" y="5086677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7" name="月 56"/>
                  <p:cNvSpPr/>
                  <p:nvPr/>
                </p:nvSpPr>
                <p:spPr>
                  <a:xfrm rot="20700000">
                    <a:off x="9597577" y="5030320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月 57"/>
                  <p:cNvSpPr/>
                  <p:nvPr/>
                </p:nvSpPr>
                <p:spPr>
                  <a:xfrm rot="20890520">
                    <a:off x="9560681" y="5040206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" name="月 58"/>
                  <p:cNvSpPr/>
                  <p:nvPr/>
                </p:nvSpPr>
                <p:spPr>
                  <a:xfrm rot="21137002">
                    <a:off x="9526271" y="504942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" name="月 59"/>
                  <p:cNvSpPr/>
                  <p:nvPr/>
                </p:nvSpPr>
                <p:spPr>
                  <a:xfrm rot="21099359">
                    <a:off x="9486479" y="5075965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" name="月 60"/>
                  <p:cNvSpPr/>
                  <p:nvPr/>
                </p:nvSpPr>
                <p:spPr>
                  <a:xfrm rot="21289879">
                    <a:off x="9448686" y="5081509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2" name="月 61"/>
                  <p:cNvSpPr/>
                  <p:nvPr/>
                </p:nvSpPr>
                <p:spPr>
                  <a:xfrm rot="21536361">
                    <a:off x="9413439" y="5086677"/>
                    <a:ext cx="134211" cy="516072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3" name="片側の 2 つの角を丸めた四角形 62"/>
                  <p:cNvSpPr/>
                  <p:nvPr/>
                </p:nvSpPr>
                <p:spPr>
                  <a:xfrm rot="10800000">
                    <a:off x="9338207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" name="円/楕円 691"/>
                  <p:cNvSpPr/>
                  <p:nvPr/>
                </p:nvSpPr>
                <p:spPr>
                  <a:xfrm>
                    <a:off x="9118676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" name="円/楕円 632"/>
                  <p:cNvSpPr/>
                  <p:nvPr/>
                </p:nvSpPr>
                <p:spPr>
                  <a:xfrm>
                    <a:off x="9363824" y="5235149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片側の 2 つの角を丸めた四角形 65"/>
                  <p:cNvSpPr/>
                  <p:nvPr/>
                </p:nvSpPr>
                <p:spPr>
                  <a:xfrm>
                    <a:off x="912764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66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フリーフォーム 66"/>
                  <p:cNvSpPr/>
                  <p:nvPr/>
                </p:nvSpPr>
                <p:spPr>
                  <a:xfrm>
                    <a:off x="910667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直角三角形 67"/>
                  <p:cNvSpPr/>
                  <p:nvPr/>
                </p:nvSpPr>
                <p:spPr>
                  <a:xfrm rot="5400000">
                    <a:off x="9243470" y="5481430"/>
                    <a:ext cx="166542" cy="149231"/>
                  </a:xfrm>
                  <a:prstGeom prst="rtTriangle">
                    <a:avLst/>
                  </a:prstGeom>
                  <a:solidFill>
                    <a:srgbClr val="FF66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直角三角形 68"/>
                  <p:cNvSpPr/>
                  <p:nvPr/>
                </p:nvSpPr>
                <p:spPr>
                  <a:xfrm rot="16200000" flipH="1">
                    <a:off x="9408207" y="5481430"/>
                    <a:ext cx="166542" cy="149231"/>
                  </a:xfrm>
                  <a:prstGeom prst="rtTriangle">
                    <a:avLst/>
                  </a:prstGeom>
                  <a:solidFill>
                    <a:srgbClr val="FF66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円/楕円 1024"/>
                  <p:cNvSpPr/>
                  <p:nvPr/>
                </p:nvSpPr>
                <p:spPr>
                  <a:xfrm>
                    <a:off x="9188635" y="5007668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円/楕円 1025"/>
                  <p:cNvSpPr/>
                  <p:nvPr/>
                </p:nvSpPr>
                <p:spPr>
                  <a:xfrm>
                    <a:off x="9209396" y="507874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フリーフォーム 71"/>
                  <p:cNvSpPr/>
                  <p:nvPr/>
                </p:nvSpPr>
                <p:spPr>
                  <a:xfrm>
                    <a:off x="9193309" y="4993155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" name="円/楕円 1027"/>
                  <p:cNvSpPr/>
                  <p:nvPr/>
                </p:nvSpPr>
                <p:spPr>
                  <a:xfrm>
                    <a:off x="9225549" y="509295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" name="円/楕円 1028"/>
                  <p:cNvSpPr/>
                  <p:nvPr/>
                </p:nvSpPr>
                <p:spPr>
                  <a:xfrm>
                    <a:off x="9233903" y="508548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円/楕円 1029"/>
                  <p:cNvSpPr/>
                  <p:nvPr/>
                </p:nvSpPr>
                <p:spPr>
                  <a:xfrm flipV="1">
                    <a:off x="9224248" y="512903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円/楕円 1030"/>
                  <p:cNvSpPr/>
                  <p:nvPr/>
                </p:nvSpPr>
                <p:spPr>
                  <a:xfrm flipH="1">
                    <a:off x="9483326" y="5007668"/>
                    <a:ext cx="136141" cy="179470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" name="円/楕円 1031"/>
                  <p:cNvSpPr/>
                  <p:nvPr/>
                </p:nvSpPr>
                <p:spPr>
                  <a:xfrm flipH="1">
                    <a:off x="9504086" y="5078741"/>
                    <a:ext cx="94621" cy="9736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 77"/>
                  <p:cNvSpPr/>
                  <p:nvPr/>
                </p:nvSpPr>
                <p:spPr>
                  <a:xfrm flipH="1">
                    <a:off x="9487999" y="4993155"/>
                    <a:ext cx="126794" cy="71160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円/楕円 1033"/>
                  <p:cNvSpPr/>
                  <p:nvPr/>
                </p:nvSpPr>
                <p:spPr>
                  <a:xfrm flipH="1">
                    <a:off x="9520239" y="5092953"/>
                    <a:ext cx="62314" cy="6411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" name="円/楕円 1034"/>
                  <p:cNvSpPr/>
                  <p:nvPr/>
                </p:nvSpPr>
                <p:spPr>
                  <a:xfrm flipH="1">
                    <a:off x="9529894" y="5085484"/>
                    <a:ext cx="44305" cy="4558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" name="円/楕円 1035"/>
                  <p:cNvSpPr/>
                  <p:nvPr/>
                </p:nvSpPr>
                <p:spPr>
                  <a:xfrm flipH="1" flipV="1">
                    <a:off x="9555282" y="5129033"/>
                    <a:ext cx="28572" cy="2730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" name="月 316"/>
                  <p:cNvSpPr/>
                  <p:nvPr/>
                </p:nvSpPr>
                <p:spPr>
                  <a:xfrm rot="5400000" flipH="1">
                    <a:off x="9226771" y="4845973"/>
                    <a:ext cx="45719" cy="177147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" name="月 316"/>
                  <p:cNvSpPr/>
                  <p:nvPr/>
                </p:nvSpPr>
                <p:spPr>
                  <a:xfrm rot="5400000" flipH="1">
                    <a:off x="9533952" y="4845973"/>
                    <a:ext cx="45719" cy="177147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円/楕円 4"/>
                  <p:cNvSpPr/>
                  <p:nvPr/>
                </p:nvSpPr>
                <p:spPr>
                  <a:xfrm rot="10800000">
                    <a:off x="9334093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5" name="グループ化 34"/>
                <p:cNvGrpSpPr/>
                <p:nvPr/>
              </p:nvGrpSpPr>
              <p:grpSpPr>
                <a:xfrm>
                  <a:off x="-649406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44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" name="フリーフォーム 45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" name="グループ化 35"/>
                <p:cNvGrpSpPr/>
                <p:nvPr/>
              </p:nvGrpSpPr>
              <p:grpSpPr>
                <a:xfrm>
                  <a:off x="-1008944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37" name="グループ化 36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41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台形 41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片側の 2 つの角を丸めた四角形 42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8" name="グループ化 37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39" name="台形 38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0" name="フリーフォーム 39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8" name="グループ化 7"/>
              <p:cNvGrpSpPr/>
              <p:nvPr/>
            </p:nvGrpSpPr>
            <p:grpSpPr>
              <a:xfrm>
                <a:off x="6678459" y="2295069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9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1" name="正方形/長方形 10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2" name="グループ化 11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23" name="グループ化 22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32" name="片側の 2 つの角を丸めた四角形 31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33" name="片側の 2 つの角を丸めた四角形 32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24" name="グループ化 23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28" name="円/楕円 181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29" name="グループ化 28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30" name="片側の 2 つの角を丸めた四角形 29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31" name="片側の 2 つの角を丸めた四角形 30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25" name="グループ化 24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26" name="片側の 2 つの角を丸めた四角形 25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7" name="片側の 2 つの角を丸めた四角形 26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3" name="正方形/長方形 12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" name="正方形/長方形 13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" name="正方形/長方形 14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5" name="台形 5"/>
            <p:cNvSpPr/>
            <p:nvPr/>
          </p:nvSpPr>
          <p:spPr bwMode="auto">
            <a:xfrm>
              <a:off x="7534231" y="315332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台形 5"/>
            <p:cNvSpPr/>
            <p:nvPr/>
          </p:nvSpPr>
          <p:spPr>
            <a:xfrm rot="1800000">
              <a:off x="8287591" y="178205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6075389" y="4799300"/>
            <a:ext cx="1503728" cy="1508044"/>
            <a:chOff x="6678459" y="4678414"/>
            <a:chExt cx="2213100" cy="2219453"/>
          </a:xfrm>
        </p:grpSpPr>
        <p:sp>
          <p:nvSpPr>
            <p:cNvPr id="86" name="片側の 2 つの角を丸めた四角形 85"/>
            <p:cNvSpPr/>
            <p:nvPr/>
          </p:nvSpPr>
          <p:spPr bwMode="auto">
            <a:xfrm>
              <a:off x="6787547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6678459" y="5270733"/>
              <a:ext cx="2213100" cy="1627134"/>
              <a:chOff x="6678459" y="4599325"/>
              <a:chExt cx="2213100" cy="1627134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7309606" y="4772148"/>
                <a:ext cx="878651" cy="1038936"/>
                <a:chOff x="7719224" y="7617710"/>
                <a:chExt cx="878651" cy="1038936"/>
              </a:xfrm>
            </p:grpSpPr>
            <p:grpSp>
              <p:nvGrpSpPr>
                <p:cNvPr id="117" name="グループ化 116"/>
                <p:cNvGrpSpPr/>
                <p:nvPr/>
              </p:nvGrpSpPr>
              <p:grpSpPr>
                <a:xfrm>
                  <a:off x="7772463" y="7785548"/>
                  <a:ext cx="781197" cy="830150"/>
                  <a:chOff x="9022110" y="3318992"/>
                  <a:chExt cx="781197" cy="930706"/>
                </a:xfrm>
              </p:grpSpPr>
              <p:sp>
                <p:nvSpPr>
                  <p:cNvPr id="135" name="円/楕円 979"/>
                  <p:cNvSpPr/>
                  <p:nvPr/>
                </p:nvSpPr>
                <p:spPr>
                  <a:xfrm>
                    <a:off x="9042964" y="3318992"/>
                    <a:ext cx="728136" cy="767684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" name="月 135"/>
                  <p:cNvSpPr/>
                  <p:nvPr/>
                </p:nvSpPr>
                <p:spPr>
                  <a:xfrm rot="900000" flipH="1">
                    <a:off x="9022110" y="3550743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7" name="月 136"/>
                  <p:cNvSpPr/>
                  <p:nvPr/>
                </p:nvSpPr>
                <p:spPr>
                  <a:xfrm rot="709480" flipH="1">
                    <a:off x="9067162" y="3562814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月 137"/>
                  <p:cNvSpPr/>
                  <p:nvPr/>
                </p:nvSpPr>
                <p:spPr>
                  <a:xfrm rot="462998" flipH="1">
                    <a:off x="9109179" y="3574071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" name="月 138"/>
                  <p:cNvSpPr/>
                  <p:nvPr/>
                </p:nvSpPr>
                <p:spPr>
                  <a:xfrm rot="500641" flipH="1">
                    <a:off x="9157765" y="3606477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0" name="月 139"/>
                  <p:cNvSpPr/>
                  <p:nvPr/>
                </p:nvSpPr>
                <p:spPr>
                  <a:xfrm rot="310121" flipH="1">
                    <a:off x="9203911" y="3613247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1" name="月 140"/>
                  <p:cNvSpPr/>
                  <p:nvPr/>
                </p:nvSpPr>
                <p:spPr>
                  <a:xfrm rot="63639" flipH="1">
                    <a:off x="9246949" y="3619558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2" name="月 141"/>
                  <p:cNvSpPr/>
                  <p:nvPr/>
                </p:nvSpPr>
                <p:spPr>
                  <a:xfrm rot="20700000">
                    <a:off x="9639432" y="3550744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" name="月 142"/>
                  <p:cNvSpPr/>
                  <p:nvPr/>
                </p:nvSpPr>
                <p:spPr>
                  <a:xfrm rot="20890520">
                    <a:off x="9594381" y="3562815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4" name="月 143"/>
                  <p:cNvSpPr/>
                  <p:nvPr/>
                </p:nvSpPr>
                <p:spPr>
                  <a:xfrm rot="21137002">
                    <a:off x="9552366" y="3574073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5" name="月 144"/>
                  <p:cNvSpPr/>
                  <p:nvPr/>
                </p:nvSpPr>
                <p:spPr>
                  <a:xfrm rot="21099359">
                    <a:off x="9503779" y="3606479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月 145"/>
                  <p:cNvSpPr/>
                  <p:nvPr/>
                </p:nvSpPr>
                <p:spPr>
                  <a:xfrm rot="21289879">
                    <a:off x="9457632" y="3613248"/>
                    <a:ext cx="163875" cy="630140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7" name="月 146"/>
                  <p:cNvSpPr/>
                  <p:nvPr/>
                </p:nvSpPr>
                <p:spPr>
                  <a:xfrm rot="21536361">
                    <a:off x="9414595" y="3619556"/>
                    <a:ext cx="163875" cy="630139"/>
                  </a:xfrm>
                  <a:prstGeom prst="moon">
                    <a:avLst>
                      <a:gd name="adj" fmla="val 37581"/>
                    </a:avLst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8" name="片側の 2 つの角を丸めた四角形 117"/>
                <p:cNvSpPr/>
                <p:nvPr/>
              </p:nvSpPr>
              <p:spPr>
                <a:xfrm>
                  <a:off x="7877995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775132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7719224" y="7617710"/>
                  <a:ext cx="878651" cy="893141"/>
                  <a:chOff x="8968871" y="3151154"/>
                  <a:chExt cx="878651" cy="893141"/>
                </a:xfrm>
              </p:grpSpPr>
              <p:sp>
                <p:nvSpPr>
                  <p:cNvPr id="121" name="円/楕円 689"/>
                  <p:cNvSpPr/>
                  <p:nvPr/>
                </p:nvSpPr>
                <p:spPr>
                  <a:xfrm rot="20700000">
                    <a:off x="8968871" y="3557958"/>
                    <a:ext cx="213601" cy="26168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円/楕円 690"/>
                  <p:cNvSpPr/>
                  <p:nvPr/>
                </p:nvSpPr>
                <p:spPr>
                  <a:xfrm rot="900000" flipH="1">
                    <a:off x="9633921" y="3557960"/>
                    <a:ext cx="213601" cy="26168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3" name="円/楕円 1190"/>
                  <p:cNvSpPr/>
                  <p:nvPr/>
                </p:nvSpPr>
                <p:spPr>
                  <a:xfrm>
                    <a:off x="9004331" y="3151154"/>
                    <a:ext cx="805398" cy="801951"/>
                  </a:xfrm>
                  <a:prstGeom prst="ellipse">
                    <a:avLst/>
                  </a:pr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4" name="円/楕円 691"/>
                  <p:cNvSpPr/>
                  <p:nvPr/>
                </p:nvSpPr>
                <p:spPr>
                  <a:xfrm>
                    <a:off x="9054679" y="3248345"/>
                    <a:ext cx="707029" cy="7959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5" name="円/楕円 632"/>
                  <p:cNvSpPr/>
                  <p:nvPr/>
                </p:nvSpPr>
                <p:spPr>
                  <a:xfrm>
                    <a:off x="9354011" y="3800845"/>
                    <a:ext cx="103260" cy="33848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6" name="円/楕円 1193"/>
                  <p:cNvSpPr/>
                  <p:nvPr/>
                </p:nvSpPr>
                <p:spPr>
                  <a:xfrm>
                    <a:off x="9140101" y="3523084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7" name="円/楕円 1194"/>
                  <p:cNvSpPr/>
                  <p:nvPr/>
                </p:nvSpPr>
                <p:spPr>
                  <a:xfrm>
                    <a:off x="9165451" y="3653759"/>
                    <a:ext cx="115535" cy="749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8" name="フリーフォーム 127"/>
                  <p:cNvSpPr/>
                  <p:nvPr/>
                </p:nvSpPr>
                <p:spPr>
                  <a:xfrm>
                    <a:off x="9145808" y="3505363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9" name="円/楕円 1196"/>
                  <p:cNvSpPr/>
                  <p:nvPr/>
                </p:nvSpPr>
                <p:spPr>
                  <a:xfrm flipH="1">
                    <a:off x="9499927" y="3523084"/>
                    <a:ext cx="166233" cy="219138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0" name="円/楕円 1197"/>
                  <p:cNvSpPr/>
                  <p:nvPr/>
                </p:nvSpPr>
                <p:spPr>
                  <a:xfrm flipH="1">
                    <a:off x="9525275" y="3653759"/>
                    <a:ext cx="115535" cy="749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1" name="フリーフォーム 130"/>
                  <p:cNvSpPr/>
                  <p:nvPr/>
                </p:nvSpPr>
                <p:spPr>
                  <a:xfrm flipH="1">
                    <a:off x="9505633" y="3505363"/>
                    <a:ext cx="154820" cy="86888"/>
                  </a:xfrm>
                  <a:custGeom>
                    <a:avLst/>
                    <a:gdLst>
                      <a:gd name="connsiteX0" fmla="*/ 57760 w 304206"/>
                      <a:gd name="connsiteY0" fmla="*/ 0 h 178653"/>
                      <a:gd name="connsiteX1" fmla="*/ 100474 w 304206"/>
                      <a:gd name="connsiteY1" fmla="*/ 28774 h 178653"/>
                      <a:gd name="connsiteX2" fmla="*/ 103539 w 304206"/>
                      <a:gd name="connsiteY2" fmla="*/ 26543 h 178653"/>
                      <a:gd name="connsiteX3" fmla="*/ 152103 w 304206"/>
                      <a:gd name="connsiteY3" fmla="*/ 15422 h 178653"/>
                      <a:gd name="connsiteX4" fmla="*/ 302586 w 304206"/>
                      <a:gd name="connsiteY4" fmla="*/ 166496 h 178653"/>
                      <a:gd name="connsiteX5" fmla="*/ 304206 w 304206"/>
                      <a:gd name="connsiteY5" fmla="*/ 178653 h 178653"/>
                      <a:gd name="connsiteX6" fmla="*/ 287175 w 304206"/>
                      <a:gd name="connsiteY6" fmla="*/ 145942 h 178653"/>
                      <a:gd name="connsiteX7" fmla="*/ 152103 w 304206"/>
                      <a:gd name="connsiteY7" fmla="*/ 73492 h 178653"/>
                      <a:gd name="connsiteX8" fmla="*/ 17033 w 304206"/>
                      <a:gd name="connsiteY8" fmla="*/ 145942 h 178653"/>
                      <a:gd name="connsiteX9" fmla="*/ 0 w 304206"/>
                      <a:gd name="connsiteY9" fmla="*/ 178653 h 178653"/>
                      <a:gd name="connsiteX10" fmla="*/ 1621 w 304206"/>
                      <a:gd name="connsiteY10" fmla="*/ 166496 h 178653"/>
                      <a:gd name="connsiteX11" fmla="*/ 24842 w 304206"/>
                      <a:gd name="connsiteY11" fmla="*/ 108529 h 178653"/>
                      <a:gd name="connsiteX12" fmla="*/ 8216 w 304206"/>
                      <a:gd name="connsiteY12" fmla="*/ 56904 h 178653"/>
                      <a:gd name="connsiteX13" fmla="*/ 49785 w 304206"/>
                      <a:gd name="connsiteY13" fmla="*/ 72815 h 178653"/>
                      <a:gd name="connsiteX14" fmla="*/ 60792 w 304206"/>
                      <a:gd name="connsiteY14" fmla="*/ 57667 h 178653"/>
                      <a:gd name="connsiteX15" fmla="*/ 61711 w 304206"/>
                      <a:gd name="connsiteY15" fmla="*/ 56998 h 178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04206" h="178653">
                        <a:moveTo>
                          <a:pt x="57760" y="0"/>
                        </a:moveTo>
                        <a:lnTo>
                          <a:pt x="100474" y="28774"/>
                        </a:lnTo>
                        <a:lnTo>
                          <a:pt x="103539" y="26543"/>
                        </a:lnTo>
                        <a:cubicBezTo>
                          <a:pt x="118880" y="19316"/>
                          <a:pt x="135192" y="15422"/>
                          <a:pt x="152103" y="15422"/>
                        </a:cubicBezTo>
                        <a:cubicBezTo>
                          <a:pt x="219752" y="15422"/>
                          <a:pt x="277794" y="77717"/>
                          <a:pt x="302586" y="166496"/>
                        </a:cubicBezTo>
                        <a:lnTo>
                          <a:pt x="304206" y="178653"/>
                        </a:lnTo>
                        <a:lnTo>
                          <a:pt x="287175" y="145942"/>
                        </a:lnTo>
                        <a:cubicBezTo>
                          <a:pt x="252607" y="101179"/>
                          <a:pt x="204853" y="73492"/>
                          <a:pt x="152103" y="73492"/>
                        </a:cubicBezTo>
                        <a:cubicBezTo>
                          <a:pt x="99355" y="73492"/>
                          <a:pt x="51599" y="101179"/>
                          <a:pt x="17033" y="145942"/>
                        </a:cubicBezTo>
                        <a:lnTo>
                          <a:pt x="0" y="178653"/>
                        </a:lnTo>
                        <a:lnTo>
                          <a:pt x="1621" y="166496"/>
                        </a:lnTo>
                        <a:lnTo>
                          <a:pt x="24842" y="108529"/>
                        </a:lnTo>
                        <a:lnTo>
                          <a:pt x="8216" y="56904"/>
                        </a:lnTo>
                        <a:lnTo>
                          <a:pt x="49785" y="72815"/>
                        </a:lnTo>
                        <a:lnTo>
                          <a:pt x="60792" y="57667"/>
                        </a:lnTo>
                        <a:lnTo>
                          <a:pt x="61711" y="56998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" name="月 316"/>
                  <p:cNvSpPr/>
                  <p:nvPr/>
                </p:nvSpPr>
                <p:spPr>
                  <a:xfrm rot="16200000">
                    <a:off x="9186672" y="3381471"/>
                    <a:ext cx="55824" cy="216302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3" name="月 316"/>
                  <p:cNvSpPr/>
                  <p:nvPr/>
                </p:nvSpPr>
                <p:spPr>
                  <a:xfrm rot="16200000">
                    <a:off x="9561759" y="3381473"/>
                    <a:ext cx="55824" cy="216302"/>
                  </a:xfrm>
                  <a:custGeom>
                    <a:avLst/>
                    <a:gdLst>
                      <a:gd name="connsiteX0" fmla="*/ 45719 w 45719"/>
                      <a:gd name="connsiteY0" fmla="*/ 182762 h 182762"/>
                      <a:gd name="connsiteX1" fmla="*/ 0 w 45719"/>
                      <a:gd name="connsiteY1" fmla="*/ 91381 h 182762"/>
                      <a:gd name="connsiteX2" fmla="*/ 45719 w 45719"/>
                      <a:gd name="connsiteY2" fmla="*/ 0 h 182762"/>
                      <a:gd name="connsiteX3" fmla="*/ 13270 w 45719"/>
                      <a:gd name="connsiteY3" fmla="*/ 91381 h 182762"/>
                      <a:gd name="connsiteX4" fmla="*/ 45719 w 45719"/>
                      <a:gd name="connsiteY4" fmla="*/ 182762 h 182762"/>
                      <a:gd name="connsiteX0" fmla="*/ 45719 w 46081"/>
                      <a:gd name="connsiteY0" fmla="*/ 182762 h 187468"/>
                      <a:gd name="connsiteX1" fmla="*/ 0 w 46081"/>
                      <a:gd name="connsiteY1" fmla="*/ 91381 h 187468"/>
                      <a:gd name="connsiteX2" fmla="*/ 45719 w 46081"/>
                      <a:gd name="connsiteY2" fmla="*/ 0 h 187468"/>
                      <a:gd name="connsiteX3" fmla="*/ 13270 w 46081"/>
                      <a:gd name="connsiteY3" fmla="*/ 91381 h 187468"/>
                      <a:gd name="connsiteX4" fmla="*/ 45719 w 46081"/>
                      <a:gd name="connsiteY4" fmla="*/ 182762 h 187468"/>
                      <a:gd name="connsiteX0" fmla="*/ 45719 w 46362"/>
                      <a:gd name="connsiteY0" fmla="*/ 182762 h 183687"/>
                      <a:gd name="connsiteX1" fmla="*/ 0 w 46362"/>
                      <a:gd name="connsiteY1" fmla="*/ 91381 h 183687"/>
                      <a:gd name="connsiteX2" fmla="*/ 45719 w 46362"/>
                      <a:gd name="connsiteY2" fmla="*/ 0 h 183687"/>
                      <a:gd name="connsiteX3" fmla="*/ 13270 w 46362"/>
                      <a:gd name="connsiteY3" fmla="*/ 91381 h 183687"/>
                      <a:gd name="connsiteX4" fmla="*/ 45719 w 46362"/>
                      <a:gd name="connsiteY4" fmla="*/ 182762 h 183687"/>
                      <a:gd name="connsiteX0" fmla="*/ 45719 w 46391"/>
                      <a:gd name="connsiteY0" fmla="*/ 183470 h 184395"/>
                      <a:gd name="connsiteX1" fmla="*/ 0 w 46391"/>
                      <a:gd name="connsiteY1" fmla="*/ 92089 h 184395"/>
                      <a:gd name="connsiteX2" fmla="*/ 45719 w 46391"/>
                      <a:gd name="connsiteY2" fmla="*/ 708 h 184395"/>
                      <a:gd name="connsiteX3" fmla="*/ 13270 w 46391"/>
                      <a:gd name="connsiteY3" fmla="*/ 92089 h 184395"/>
                      <a:gd name="connsiteX4" fmla="*/ 45719 w 46391"/>
                      <a:gd name="connsiteY4" fmla="*/ 183470 h 184395"/>
                      <a:gd name="connsiteX0" fmla="*/ 45719 w 46441"/>
                      <a:gd name="connsiteY0" fmla="*/ 183470 h 184395"/>
                      <a:gd name="connsiteX1" fmla="*/ 0 w 46441"/>
                      <a:gd name="connsiteY1" fmla="*/ 92089 h 184395"/>
                      <a:gd name="connsiteX2" fmla="*/ 45719 w 46441"/>
                      <a:gd name="connsiteY2" fmla="*/ 708 h 184395"/>
                      <a:gd name="connsiteX3" fmla="*/ 13270 w 46441"/>
                      <a:gd name="connsiteY3" fmla="*/ 92089 h 184395"/>
                      <a:gd name="connsiteX4" fmla="*/ 45719 w 46441"/>
                      <a:gd name="connsiteY4" fmla="*/ 183470 h 184395"/>
                      <a:gd name="connsiteX0" fmla="*/ 45719 w 46441"/>
                      <a:gd name="connsiteY0" fmla="*/ 184037 h 185644"/>
                      <a:gd name="connsiteX1" fmla="*/ 0 w 46441"/>
                      <a:gd name="connsiteY1" fmla="*/ 92656 h 185644"/>
                      <a:gd name="connsiteX2" fmla="*/ 45719 w 46441"/>
                      <a:gd name="connsiteY2" fmla="*/ 1275 h 185644"/>
                      <a:gd name="connsiteX3" fmla="*/ 13270 w 46441"/>
                      <a:gd name="connsiteY3" fmla="*/ 92656 h 185644"/>
                      <a:gd name="connsiteX4" fmla="*/ 45719 w 46441"/>
                      <a:gd name="connsiteY4" fmla="*/ 184037 h 185644"/>
                      <a:gd name="connsiteX0" fmla="*/ 45719 w 46399"/>
                      <a:gd name="connsiteY0" fmla="*/ 184037 h 185644"/>
                      <a:gd name="connsiteX1" fmla="*/ 0 w 46399"/>
                      <a:gd name="connsiteY1" fmla="*/ 92656 h 185644"/>
                      <a:gd name="connsiteX2" fmla="*/ 45719 w 46399"/>
                      <a:gd name="connsiteY2" fmla="*/ 1275 h 185644"/>
                      <a:gd name="connsiteX3" fmla="*/ 13270 w 46399"/>
                      <a:gd name="connsiteY3" fmla="*/ 92656 h 185644"/>
                      <a:gd name="connsiteX4" fmla="*/ 45719 w 46399"/>
                      <a:gd name="connsiteY4" fmla="*/ 184037 h 185644"/>
                      <a:gd name="connsiteX0" fmla="*/ 45719 w 46399"/>
                      <a:gd name="connsiteY0" fmla="*/ 184037 h 184841"/>
                      <a:gd name="connsiteX1" fmla="*/ 0 w 46399"/>
                      <a:gd name="connsiteY1" fmla="*/ 92656 h 184841"/>
                      <a:gd name="connsiteX2" fmla="*/ 45719 w 46399"/>
                      <a:gd name="connsiteY2" fmla="*/ 1275 h 184841"/>
                      <a:gd name="connsiteX3" fmla="*/ 13270 w 46399"/>
                      <a:gd name="connsiteY3" fmla="*/ 92656 h 184841"/>
                      <a:gd name="connsiteX4" fmla="*/ 45719 w 46399"/>
                      <a:gd name="connsiteY4" fmla="*/ 184037 h 184841"/>
                      <a:gd name="connsiteX0" fmla="*/ 45719 w 46053"/>
                      <a:gd name="connsiteY0" fmla="*/ 183466 h 184270"/>
                      <a:gd name="connsiteX1" fmla="*/ 0 w 46053"/>
                      <a:gd name="connsiteY1" fmla="*/ 92085 h 184270"/>
                      <a:gd name="connsiteX2" fmla="*/ 45719 w 46053"/>
                      <a:gd name="connsiteY2" fmla="*/ 704 h 184270"/>
                      <a:gd name="connsiteX3" fmla="*/ 13270 w 46053"/>
                      <a:gd name="connsiteY3" fmla="*/ 92085 h 184270"/>
                      <a:gd name="connsiteX4" fmla="*/ 45719 w 46053"/>
                      <a:gd name="connsiteY4" fmla="*/ 183466 h 1842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6053" h="184270">
                        <a:moveTo>
                          <a:pt x="45719" y="183466"/>
                        </a:moveTo>
                        <a:cubicBezTo>
                          <a:pt x="41497" y="188789"/>
                          <a:pt x="0" y="168747"/>
                          <a:pt x="0" y="92085"/>
                        </a:cubicBezTo>
                        <a:cubicBezTo>
                          <a:pt x="0" y="15423"/>
                          <a:pt x="41772" y="-4190"/>
                          <a:pt x="45719" y="704"/>
                        </a:cubicBezTo>
                        <a:cubicBezTo>
                          <a:pt x="49666" y="5598"/>
                          <a:pt x="13756" y="23769"/>
                          <a:pt x="13270" y="92085"/>
                        </a:cubicBezTo>
                        <a:cubicBezTo>
                          <a:pt x="12784" y="160401"/>
                          <a:pt x="49941" y="178143"/>
                          <a:pt x="45719" y="183466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円/楕円 4"/>
                  <p:cNvSpPr/>
                  <p:nvPr/>
                </p:nvSpPr>
                <p:spPr>
                  <a:xfrm rot="10800000">
                    <a:off x="9317744" y="3895906"/>
                    <a:ext cx="180969" cy="55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1" name="グループ化 90"/>
              <p:cNvGrpSpPr/>
              <p:nvPr/>
            </p:nvGrpSpPr>
            <p:grpSpPr>
              <a:xfrm>
                <a:off x="6678459" y="4599325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92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95" name="グループ化 94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106" name="グループ化 105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15" name="片側の 2 つの角を丸めた四角形 114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6" name="片側の 2 つの角を丸めた四角形 115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07" name="グループ化 106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111" name="円/楕円 306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12" name="グループ化 111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113" name="片側の 2 つの角を丸めた四角形 112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14" name="片側の 2 つの角を丸めた四角形 113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108" name="グループ化 107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09" name="片側の 2 つの角を丸めた四角形 10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0" name="片側の 2 つの角を丸めた四角形 10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96" name="正方形/長方形 95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88" name="台形 5"/>
            <p:cNvSpPr/>
            <p:nvPr/>
          </p:nvSpPr>
          <p:spPr bwMode="auto">
            <a:xfrm>
              <a:off x="7534231" y="5485912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9" name="台形 88"/>
            <p:cNvSpPr/>
            <p:nvPr/>
          </p:nvSpPr>
          <p:spPr>
            <a:xfrm rot="1800000">
              <a:off x="8287591" y="5352672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6075389" y="2830941"/>
            <a:ext cx="1503728" cy="1508036"/>
            <a:chOff x="6678459" y="2178206"/>
            <a:chExt cx="2213100" cy="2219440"/>
          </a:xfrm>
        </p:grpSpPr>
        <p:sp>
          <p:nvSpPr>
            <p:cNvPr id="149" name="片側の 2 つの角を丸めた四角形 148"/>
            <p:cNvSpPr/>
            <p:nvPr/>
          </p:nvSpPr>
          <p:spPr bwMode="auto">
            <a:xfrm>
              <a:off x="6787547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6678459" y="2527187"/>
              <a:ext cx="2213100" cy="1870459"/>
              <a:chOff x="6678459" y="4356000"/>
              <a:chExt cx="2213100" cy="1870459"/>
            </a:xfrm>
          </p:grpSpPr>
          <p:grpSp>
            <p:nvGrpSpPr>
              <p:cNvPr id="153" name="グループ化 152"/>
              <p:cNvGrpSpPr/>
              <p:nvPr/>
            </p:nvGrpSpPr>
            <p:grpSpPr>
              <a:xfrm>
                <a:off x="7188958" y="4356000"/>
                <a:ext cx="1035769" cy="1313313"/>
                <a:chOff x="8890580" y="3001930"/>
                <a:chExt cx="1035769" cy="1313313"/>
              </a:xfrm>
            </p:grpSpPr>
            <p:sp>
              <p:nvSpPr>
                <p:cNvPr id="187" name="円/楕円 1034"/>
                <p:cNvSpPr/>
                <p:nvPr/>
              </p:nvSpPr>
              <p:spPr>
                <a:xfrm>
                  <a:off x="9109079" y="3139386"/>
                  <a:ext cx="596330" cy="628719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" name="円/楕円 689"/>
                <p:cNvSpPr/>
                <p:nvPr/>
              </p:nvSpPr>
              <p:spPr>
                <a:xfrm rot="20700000">
                  <a:off x="9048397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9" name="円/楕円 690"/>
                <p:cNvSpPr/>
                <p:nvPr/>
              </p:nvSpPr>
              <p:spPr>
                <a:xfrm rot="900000" flipH="1">
                  <a:off x="9593065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0" name="円/楕円 1037"/>
                <p:cNvSpPr/>
                <p:nvPr/>
              </p:nvSpPr>
              <p:spPr>
                <a:xfrm>
                  <a:off x="9077441" y="3001930"/>
                  <a:ext cx="659606" cy="656783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月 190"/>
                <p:cNvSpPr/>
                <p:nvPr/>
              </p:nvSpPr>
              <p:spPr>
                <a:xfrm rot="900000" flipH="1">
                  <a:off x="9091998" y="332918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" name="月 191"/>
                <p:cNvSpPr/>
                <p:nvPr/>
              </p:nvSpPr>
              <p:spPr>
                <a:xfrm rot="709480" flipH="1">
                  <a:off x="9128894" y="33390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" name="月 192"/>
                <p:cNvSpPr/>
                <p:nvPr/>
              </p:nvSpPr>
              <p:spPr>
                <a:xfrm rot="462998" flipH="1">
                  <a:off x="9163304" y="334829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" name="月 193"/>
                <p:cNvSpPr/>
                <p:nvPr/>
              </p:nvSpPr>
              <p:spPr>
                <a:xfrm rot="500641" flipH="1">
                  <a:off x="9203096" y="337483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5" name="月 194"/>
                <p:cNvSpPr/>
                <p:nvPr/>
              </p:nvSpPr>
              <p:spPr>
                <a:xfrm rot="310121" flipH="1">
                  <a:off x="9240889" y="338037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" name="月 195"/>
                <p:cNvSpPr/>
                <p:nvPr/>
              </p:nvSpPr>
              <p:spPr>
                <a:xfrm rot="63639" flipH="1">
                  <a:off x="9276136" y="33855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7" name="月 196"/>
                <p:cNvSpPr/>
                <p:nvPr/>
              </p:nvSpPr>
              <p:spPr>
                <a:xfrm rot="20700000">
                  <a:off x="9597577" y="3329186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" name="月 197"/>
                <p:cNvSpPr/>
                <p:nvPr/>
              </p:nvSpPr>
              <p:spPr>
                <a:xfrm rot="20890520">
                  <a:off x="9560681" y="3339072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9" name="月 198"/>
                <p:cNvSpPr/>
                <p:nvPr/>
              </p:nvSpPr>
              <p:spPr>
                <a:xfrm rot="21137002">
                  <a:off x="9526271" y="334829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" name="月 199"/>
                <p:cNvSpPr/>
                <p:nvPr/>
              </p:nvSpPr>
              <p:spPr>
                <a:xfrm rot="21099359">
                  <a:off x="9486479" y="3374831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月 200"/>
                <p:cNvSpPr/>
                <p:nvPr/>
              </p:nvSpPr>
              <p:spPr>
                <a:xfrm rot="21289879">
                  <a:off x="9448686" y="3380375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月 201"/>
                <p:cNvSpPr/>
                <p:nvPr/>
              </p:nvSpPr>
              <p:spPr>
                <a:xfrm rot="21536361">
                  <a:off x="9413439" y="3385543"/>
                  <a:ext cx="134211" cy="516072"/>
                </a:xfrm>
                <a:prstGeom prst="moon">
                  <a:avLst>
                    <a:gd name="adj" fmla="val 37581"/>
                  </a:avLst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片側の 2 つの角を丸めた四角形 202"/>
                <p:cNvSpPr/>
                <p:nvPr/>
              </p:nvSpPr>
              <p:spPr>
                <a:xfrm rot="10800000">
                  <a:off x="9338207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円/楕円 691"/>
                <p:cNvSpPr/>
                <p:nvPr/>
              </p:nvSpPr>
              <p:spPr>
                <a:xfrm>
                  <a:off x="9118676" y="3081528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円/楕円 632"/>
                <p:cNvSpPr/>
                <p:nvPr/>
              </p:nvSpPr>
              <p:spPr>
                <a:xfrm>
                  <a:off x="9363824" y="3534015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片側の 2 つの角を丸めた四角形 205"/>
                <p:cNvSpPr/>
                <p:nvPr/>
              </p:nvSpPr>
              <p:spPr>
                <a:xfrm>
                  <a:off x="9127642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 206"/>
                <p:cNvSpPr/>
                <p:nvPr/>
              </p:nvSpPr>
              <p:spPr>
                <a:xfrm>
                  <a:off x="9106676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直角三角形 207"/>
                <p:cNvSpPr/>
                <p:nvPr/>
              </p:nvSpPr>
              <p:spPr>
                <a:xfrm rot="5400000">
                  <a:off x="9243470" y="3780296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直角三角形 208"/>
                <p:cNvSpPr/>
                <p:nvPr/>
              </p:nvSpPr>
              <p:spPr>
                <a:xfrm rot="16200000" flipH="1">
                  <a:off x="9408207" y="3780296"/>
                  <a:ext cx="166542" cy="149231"/>
                </a:xfrm>
                <a:prstGeom prst="rtTriangle">
                  <a:avLst/>
                </a:prstGeom>
                <a:solidFill>
                  <a:srgbClr val="FF66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円/楕円 1057"/>
                <p:cNvSpPr/>
                <p:nvPr/>
              </p:nvSpPr>
              <p:spPr>
                <a:xfrm>
                  <a:off x="9188635" y="3306534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円/楕円 1058"/>
                <p:cNvSpPr/>
                <p:nvPr/>
              </p:nvSpPr>
              <p:spPr>
                <a:xfrm>
                  <a:off x="9209396" y="3381314"/>
                  <a:ext cx="94621" cy="973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 211"/>
                <p:cNvSpPr/>
                <p:nvPr/>
              </p:nvSpPr>
              <p:spPr>
                <a:xfrm>
                  <a:off x="9193309" y="3292021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" name="円/楕円 1060"/>
                <p:cNvSpPr/>
                <p:nvPr/>
              </p:nvSpPr>
              <p:spPr>
                <a:xfrm flipH="1">
                  <a:off x="9483326" y="3306534"/>
                  <a:ext cx="136141" cy="17947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円/楕円 1061"/>
                <p:cNvSpPr/>
                <p:nvPr/>
              </p:nvSpPr>
              <p:spPr>
                <a:xfrm flipH="1">
                  <a:off x="9504086" y="3381314"/>
                  <a:ext cx="94621" cy="973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>
                <a:xfrm flipH="1">
                  <a:off x="9487999" y="3292021"/>
                  <a:ext cx="126794" cy="71160"/>
                </a:xfrm>
                <a:custGeom>
                  <a:avLst/>
                  <a:gdLst>
                    <a:gd name="connsiteX0" fmla="*/ 57760 w 304206"/>
                    <a:gd name="connsiteY0" fmla="*/ 0 h 178653"/>
                    <a:gd name="connsiteX1" fmla="*/ 100474 w 304206"/>
                    <a:gd name="connsiteY1" fmla="*/ 28774 h 178653"/>
                    <a:gd name="connsiteX2" fmla="*/ 103539 w 304206"/>
                    <a:gd name="connsiteY2" fmla="*/ 26543 h 178653"/>
                    <a:gd name="connsiteX3" fmla="*/ 152103 w 304206"/>
                    <a:gd name="connsiteY3" fmla="*/ 15422 h 178653"/>
                    <a:gd name="connsiteX4" fmla="*/ 302586 w 304206"/>
                    <a:gd name="connsiteY4" fmla="*/ 166496 h 178653"/>
                    <a:gd name="connsiteX5" fmla="*/ 304206 w 304206"/>
                    <a:gd name="connsiteY5" fmla="*/ 178653 h 178653"/>
                    <a:gd name="connsiteX6" fmla="*/ 287175 w 304206"/>
                    <a:gd name="connsiteY6" fmla="*/ 145942 h 178653"/>
                    <a:gd name="connsiteX7" fmla="*/ 152103 w 304206"/>
                    <a:gd name="connsiteY7" fmla="*/ 73492 h 178653"/>
                    <a:gd name="connsiteX8" fmla="*/ 17033 w 304206"/>
                    <a:gd name="connsiteY8" fmla="*/ 145942 h 178653"/>
                    <a:gd name="connsiteX9" fmla="*/ 0 w 304206"/>
                    <a:gd name="connsiteY9" fmla="*/ 178653 h 178653"/>
                    <a:gd name="connsiteX10" fmla="*/ 1621 w 304206"/>
                    <a:gd name="connsiteY10" fmla="*/ 166496 h 178653"/>
                    <a:gd name="connsiteX11" fmla="*/ 24842 w 304206"/>
                    <a:gd name="connsiteY11" fmla="*/ 108529 h 178653"/>
                    <a:gd name="connsiteX12" fmla="*/ 8216 w 304206"/>
                    <a:gd name="connsiteY12" fmla="*/ 56904 h 178653"/>
                    <a:gd name="connsiteX13" fmla="*/ 49785 w 304206"/>
                    <a:gd name="connsiteY13" fmla="*/ 72815 h 178653"/>
                    <a:gd name="connsiteX14" fmla="*/ 60792 w 304206"/>
                    <a:gd name="connsiteY14" fmla="*/ 57667 h 178653"/>
                    <a:gd name="connsiteX15" fmla="*/ 61711 w 304206"/>
                    <a:gd name="connsiteY15" fmla="*/ 56998 h 17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04206" h="178653">
                      <a:moveTo>
                        <a:pt x="57760" y="0"/>
                      </a:moveTo>
                      <a:lnTo>
                        <a:pt x="100474" y="28774"/>
                      </a:lnTo>
                      <a:lnTo>
                        <a:pt x="103539" y="26543"/>
                      </a:lnTo>
                      <a:cubicBezTo>
                        <a:pt x="118880" y="19316"/>
                        <a:pt x="135192" y="15422"/>
                        <a:pt x="152103" y="15422"/>
                      </a:cubicBezTo>
                      <a:cubicBezTo>
                        <a:pt x="219752" y="15422"/>
                        <a:pt x="277794" y="77717"/>
                        <a:pt x="302586" y="166496"/>
                      </a:cubicBezTo>
                      <a:lnTo>
                        <a:pt x="304206" y="178653"/>
                      </a:lnTo>
                      <a:lnTo>
                        <a:pt x="287175" y="145942"/>
                      </a:lnTo>
                      <a:cubicBezTo>
                        <a:pt x="252607" y="101179"/>
                        <a:pt x="204853" y="73492"/>
                        <a:pt x="152103" y="73492"/>
                      </a:cubicBezTo>
                      <a:cubicBezTo>
                        <a:pt x="99355" y="73492"/>
                        <a:pt x="51599" y="101179"/>
                        <a:pt x="17033" y="145942"/>
                      </a:cubicBezTo>
                      <a:lnTo>
                        <a:pt x="0" y="178653"/>
                      </a:lnTo>
                      <a:lnTo>
                        <a:pt x="1621" y="166496"/>
                      </a:lnTo>
                      <a:lnTo>
                        <a:pt x="24842" y="108529"/>
                      </a:lnTo>
                      <a:lnTo>
                        <a:pt x="8216" y="56904"/>
                      </a:lnTo>
                      <a:lnTo>
                        <a:pt x="49785" y="72815"/>
                      </a:lnTo>
                      <a:lnTo>
                        <a:pt x="60792" y="57667"/>
                      </a:lnTo>
                      <a:lnTo>
                        <a:pt x="61711" y="5699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月 316"/>
                <p:cNvSpPr/>
                <p:nvPr/>
              </p:nvSpPr>
              <p:spPr>
                <a:xfrm rot="5400000">
                  <a:off x="9226772" y="3190558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7" name="月 316"/>
                <p:cNvSpPr/>
                <p:nvPr/>
              </p:nvSpPr>
              <p:spPr>
                <a:xfrm rot="5400000">
                  <a:off x="9533953" y="3190558"/>
                  <a:ext cx="45719" cy="177147"/>
                </a:xfrm>
                <a:custGeom>
                  <a:avLst/>
                  <a:gdLst>
                    <a:gd name="connsiteX0" fmla="*/ 45719 w 45719"/>
                    <a:gd name="connsiteY0" fmla="*/ 182762 h 182762"/>
                    <a:gd name="connsiteX1" fmla="*/ 0 w 45719"/>
                    <a:gd name="connsiteY1" fmla="*/ 91381 h 182762"/>
                    <a:gd name="connsiteX2" fmla="*/ 45719 w 45719"/>
                    <a:gd name="connsiteY2" fmla="*/ 0 h 182762"/>
                    <a:gd name="connsiteX3" fmla="*/ 13270 w 45719"/>
                    <a:gd name="connsiteY3" fmla="*/ 91381 h 182762"/>
                    <a:gd name="connsiteX4" fmla="*/ 45719 w 45719"/>
                    <a:gd name="connsiteY4" fmla="*/ 182762 h 182762"/>
                    <a:gd name="connsiteX0" fmla="*/ 45719 w 46081"/>
                    <a:gd name="connsiteY0" fmla="*/ 182762 h 187468"/>
                    <a:gd name="connsiteX1" fmla="*/ 0 w 46081"/>
                    <a:gd name="connsiteY1" fmla="*/ 91381 h 187468"/>
                    <a:gd name="connsiteX2" fmla="*/ 45719 w 46081"/>
                    <a:gd name="connsiteY2" fmla="*/ 0 h 187468"/>
                    <a:gd name="connsiteX3" fmla="*/ 13270 w 46081"/>
                    <a:gd name="connsiteY3" fmla="*/ 91381 h 187468"/>
                    <a:gd name="connsiteX4" fmla="*/ 45719 w 46081"/>
                    <a:gd name="connsiteY4" fmla="*/ 182762 h 187468"/>
                    <a:gd name="connsiteX0" fmla="*/ 45719 w 46362"/>
                    <a:gd name="connsiteY0" fmla="*/ 182762 h 183687"/>
                    <a:gd name="connsiteX1" fmla="*/ 0 w 46362"/>
                    <a:gd name="connsiteY1" fmla="*/ 91381 h 183687"/>
                    <a:gd name="connsiteX2" fmla="*/ 45719 w 46362"/>
                    <a:gd name="connsiteY2" fmla="*/ 0 h 183687"/>
                    <a:gd name="connsiteX3" fmla="*/ 13270 w 46362"/>
                    <a:gd name="connsiteY3" fmla="*/ 91381 h 183687"/>
                    <a:gd name="connsiteX4" fmla="*/ 45719 w 46362"/>
                    <a:gd name="connsiteY4" fmla="*/ 182762 h 183687"/>
                    <a:gd name="connsiteX0" fmla="*/ 45719 w 46391"/>
                    <a:gd name="connsiteY0" fmla="*/ 183470 h 184395"/>
                    <a:gd name="connsiteX1" fmla="*/ 0 w 46391"/>
                    <a:gd name="connsiteY1" fmla="*/ 92089 h 184395"/>
                    <a:gd name="connsiteX2" fmla="*/ 45719 w 46391"/>
                    <a:gd name="connsiteY2" fmla="*/ 708 h 184395"/>
                    <a:gd name="connsiteX3" fmla="*/ 13270 w 46391"/>
                    <a:gd name="connsiteY3" fmla="*/ 92089 h 184395"/>
                    <a:gd name="connsiteX4" fmla="*/ 45719 w 46391"/>
                    <a:gd name="connsiteY4" fmla="*/ 183470 h 184395"/>
                    <a:gd name="connsiteX0" fmla="*/ 45719 w 46441"/>
                    <a:gd name="connsiteY0" fmla="*/ 183470 h 184395"/>
                    <a:gd name="connsiteX1" fmla="*/ 0 w 46441"/>
                    <a:gd name="connsiteY1" fmla="*/ 92089 h 184395"/>
                    <a:gd name="connsiteX2" fmla="*/ 45719 w 46441"/>
                    <a:gd name="connsiteY2" fmla="*/ 708 h 184395"/>
                    <a:gd name="connsiteX3" fmla="*/ 13270 w 46441"/>
                    <a:gd name="connsiteY3" fmla="*/ 92089 h 184395"/>
                    <a:gd name="connsiteX4" fmla="*/ 45719 w 46441"/>
                    <a:gd name="connsiteY4" fmla="*/ 183470 h 184395"/>
                    <a:gd name="connsiteX0" fmla="*/ 45719 w 46441"/>
                    <a:gd name="connsiteY0" fmla="*/ 184037 h 185644"/>
                    <a:gd name="connsiteX1" fmla="*/ 0 w 46441"/>
                    <a:gd name="connsiteY1" fmla="*/ 92656 h 185644"/>
                    <a:gd name="connsiteX2" fmla="*/ 45719 w 46441"/>
                    <a:gd name="connsiteY2" fmla="*/ 1275 h 185644"/>
                    <a:gd name="connsiteX3" fmla="*/ 13270 w 46441"/>
                    <a:gd name="connsiteY3" fmla="*/ 92656 h 185644"/>
                    <a:gd name="connsiteX4" fmla="*/ 45719 w 46441"/>
                    <a:gd name="connsiteY4" fmla="*/ 184037 h 185644"/>
                    <a:gd name="connsiteX0" fmla="*/ 45719 w 46399"/>
                    <a:gd name="connsiteY0" fmla="*/ 184037 h 185644"/>
                    <a:gd name="connsiteX1" fmla="*/ 0 w 46399"/>
                    <a:gd name="connsiteY1" fmla="*/ 92656 h 185644"/>
                    <a:gd name="connsiteX2" fmla="*/ 45719 w 46399"/>
                    <a:gd name="connsiteY2" fmla="*/ 1275 h 185644"/>
                    <a:gd name="connsiteX3" fmla="*/ 13270 w 46399"/>
                    <a:gd name="connsiteY3" fmla="*/ 92656 h 185644"/>
                    <a:gd name="connsiteX4" fmla="*/ 45719 w 46399"/>
                    <a:gd name="connsiteY4" fmla="*/ 184037 h 185644"/>
                    <a:gd name="connsiteX0" fmla="*/ 45719 w 46399"/>
                    <a:gd name="connsiteY0" fmla="*/ 184037 h 184841"/>
                    <a:gd name="connsiteX1" fmla="*/ 0 w 46399"/>
                    <a:gd name="connsiteY1" fmla="*/ 92656 h 184841"/>
                    <a:gd name="connsiteX2" fmla="*/ 45719 w 46399"/>
                    <a:gd name="connsiteY2" fmla="*/ 1275 h 184841"/>
                    <a:gd name="connsiteX3" fmla="*/ 13270 w 46399"/>
                    <a:gd name="connsiteY3" fmla="*/ 92656 h 184841"/>
                    <a:gd name="connsiteX4" fmla="*/ 45719 w 46399"/>
                    <a:gd name="connsiteY4" fmla="*/ 184037 h 184841"/>
                    <a:gd name="connsiteX0" fmla="*/ 45719 w 46053"/>
                    <a:gd name="connsiteY0" fmla="*/ 183466 h 184270"/>
                    <a:gd name="connsiteX1" fmla="*/ 0 w 46053"/>
                    <a:gd name="connsiteY1" fmla="*/ 92085 h 184270"/>
                    <a:gd name="connsiteX2" fmla="*/ 45719 w 46053"/>
                    <a:gd name="connsiteY2" fmla="*/ 704 h 184270"/>
                    <a:gd name="connsiteX3" fmla="*/ 13270 w 46053"/>
                    <a:gd name="connsiteY3" fmla="*/ 92085 h 184270"/>
                    <a:gd name="connsiteX4" fmla="*/ 45719 w 46053"/>
                    <a:gd name="connsiteY4" fmla="*/ 183466 h 184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053" h="184270">
                      <a:moveTo>
                        <a:pt x="45719" y="183466"/>
                      </a:moveTo>
                      <a:cubicBezTo>
                        <a:pt x="41497" y="188789"/>
                        <a:pt x="0" y="168747"/>
                        <a:pt x="0" y="92085"/>
                      </a:cubicBezTo>
                      <a:cubicBezTo>
                        <a:pt x="0" y="15423"/>
                        <a:pt x="41772" y="-4190"/>
                        <a:pt x="45719" y="704"/>
                      </a:cubicBezTo>
                      <a:cubicBezTo>
                        <a:pt x="49666" y="5598"/>
                        <a:pt x="13756" y="23769"/>
                        <a:pt x="13270" y="92085"/>
                      </a:cubicBezTo>
                      <a:cubicBezTo>
                        <a:pt x="12784" y="160401"/>
                        <a:pt x="49941" y="178143"/>
                        <a:pt x="45719" y="1834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円/楕円 1065"/>
                <p:cNvSpPr/>
                <p:nvPr/>
              </p:nvSpPr>
              <p:spPr>
                <a:xfrm>
                  <a:off x="9273480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9" name="グループ化 218"/>
                <p:cNvGrpSpPr/>
                <p:nvPr/>
              </p:nvGrpSpPr>
              <p:grpSpPr>
                <a:xfrm>
                  <a:off x="8890580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220" name="グループ化 219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225" name="フリーフォーム 224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6" name="台形 225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7" name="フリーフォーム 226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21" name="グループ化 220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222" name="フリーフォーム 221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3" name="台形 222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24" name="フリーフォーム 223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154" name="グループ化 153"/>
              <p:cNvGrpSpPr/>
              <p:nvPr/>
            </p:nvGrpSpPr>
            <p:grpSpPr>
              <a:xfrm>
                <a:off x="7318670" y="5226300"/>
                <a:ext cx="926080" cy="400066"/>
                <a:chOff x="8463028" y="1729505"/>
                <a:chExt cx="657885" cy="284206"/>
              </a:xfrm>
            </p:grpSpPr>
            <p:sp>
              <p:nvSpPr>
                <p:cNvPr id="181" name="角丸四角形 180"/>
                <p:cNvSpPr/>
                <p:nvPr/>
              </p:nvSpPr>
              <p:spPr>
                <a:xfrm>
                  <a:off x="8506878" y="1971825"/>
                  <a:ext cx="417620" cy="41097"/>
                </a:xfrm>
                <a:prstGeom prst="round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2" name="角丸四角形 181"/>
                <p:cNvSpPr/>
                <p:nvPr/>
              </p:nvSpPr>
              <p:spPr>
                <a:xfrm>
                  <a:off x="8526715" y="1988277"/>
                  <a:ext cx="361241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3" name="円/楕円 281"/>
                <p:cNvSpPr/>
                <p:nvPr/>
              </p:nvSpPr>
              <p:spPr>
                <a:xfrm>
                  <a:off x="8900060" y="198661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4" name="台形 183"/>
                <p:cNvSpPr/>
                <p:nvPr/>
              </p:nvSpPr>
              <p:spPr>
                <a:xfrm rot="10800000">
                  <a:off x="8463028" y="1752069"/>
                  <a:ext cx="505321" cy="219755"/>
                </a:xfrm>
                <a:prstGeom prst="trapezoid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5" name="台形 184"/>
                <p:cNvSpPr/>
                <p:nvPr/>
              </p:nvSpPr>
              <p:spPr>
                <a:xfrm rot="10800000" flipV="1">
                  <a:off x="8463028" y="1729505"/>
                  <a:ext cx="505321" cy="22563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6" name="片側の 2 つの角を丸めた四角形 185"/>
                <p:cNvSpPr/>
                <p:nvPr/>
              </p:nvSpPr>
              <p:spPr>
                <a:xfrm>
                  <a:off x="9024452" y="1963723"/>
                  <a:ext cx="96461" cy="499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55" name="グループ化 154"/>
              <p:cNvGrpSpPr/>
              <p:nvPr/>
            </p:nvGrpSpPr>
            <p:grpSpPr>
              <a:xfrm>
                <a:off x="6678459" y="4599325"/>
                <a:ext cx="2213100" cy="1627134"/>
                <a:chOff x="3443669" y="835299"/>
                <a:chExt cx="3185731" cy="2342241"/>
              </a:xfrm>
            </p:grpSpPr>
            <p:sp>
              <p:nvSpPr>
                <p:cNvPr id="156" name="正方形/長方形 4"/>
                <p:cNvSpPr/>
                <p:nvPr/>
              </p:nvSpPr>
              <p:spPr>
                <a:xfrm>
                  <a:off x="35747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>
                <a:xfrm>
                  <a:off x="35747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>
                <a:xfrm>
                  <a:off x="34728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59" name="グループ化 158"/>
                <p:cNvGrpSpPr/>
                <p:nvPr/>
              </p:nvGrpSpPr>
              <p:grpSpPr>
                <a:xfrm>
                  <a:off x="5891972" y="835299"/>
                  <a:ext cx="516274" cy="1502771"/>
                  <a:chOff x="5902530" y="2628900"/>
                  <a:chExt cx="586300" cy="1706603"/>
                </a:xfrm>
              </p:grpSpPr>
              <p:grpSp>
                <p:nvGrpSpPr>
                  <p:cNvPr id="170" name="グループ化 169"/>
                  <p:cNvGrpSpPr/>
                  <p:nvPr/>
                </p:nvGrpSpPr>
                <p:grpSpPr>
                  <a:xfrm rot="20088943">
                    <a:off x="6208427" y="2778396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79" name="片側の 2 つの角を丸めた四角形 178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0" name="片側の 2 つの角を丸めた四角形 179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171" name="グループ化 170"/>
                  <p:cNvGrpSpPr/>
                  <p:nvPr/>
                </p:nvGrpSpPr>
                <p:grpSpPr>
                  <a:xfrm rot="1800000">
                    <a:off x="5902530" y="2628900"/>
                    <a:ext cx="218212" cy="643188"/>
                    <a:chOff x="5902530" y="2628900"/>
                    <a:chExt cx="218212" cy="643188"/>
                  </a:xfrm>
                </p:grpSpPr>
                <p:sp>
                  <p:nvSpPr>
                    <p:cNvPr id="175" name="円/楕円 306"/>
                    <p:cNvSpPr/>
                    <p:nvPr/>
                  </p:nvSpPr>
                  <p:spPr>
                    <a:xfrm>
                      <a:off x="5902530" y="3053876"/>
                      <a:ext cx="218212" cy="218212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grpSp>
                  <p:nvGrpSpPr>
                    <p:cNvPr id="176" name="グループ化 175"/>
                    <p:cNvGrpSpPr/>
                    <p:nvPr/>
                  </p:nvGrpSpPr>
                  <p:grpSpPr>
                    <a:xfrm>
                      <a:off x="5953743" y="2628900"/>
                      <a:ext cx="115785" cy="224972"/>
                      <a:chOff x="5994400" y="2076450"/>
                      <a:chExt cx="336550" cy="673100"/>
                    </a:xfrm>
                  </p:grpSpPr>
                  <p:sp>
                    <p:nvSpPr>
                      <p:cNvPr id="177" name="片側の 2 つの角を丸めた四角形 176"/>
                      <p:cNvSpPr/>
                      <p:nvPr/>
                    </p:nvSpPr>
                    <p:spPr>
                      <a:xfrm>
                        <a:off x="5994400" y="2076450"/>
                        <a:ext cx="336550" cy="673100"/>
                      </a:xfrm>
                      <a:prstGeom prst="round2SameRect">
                        <a:avLst/>
                      </a:prstGeom>
                      <a:solidFill>
                        <a:srgbClr val="E7E6E6">
                          <a:lumMod val="25000"/>
                        </a:srgb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78" name="片側の 2 つの角を丸めた四角形 177"/>
                      <p:cNvSpPr/>
                      <p:nvPr/>
                    </p:nvSpPr>
                    <p:spPr>
                      <a:xfrm>
                        <a:off x="6103609" y="2076450"/>
                        <a:ext cx="118133" cy="673100"/>
                      </a:xfrm>
                      <a:prstGeom prst="round2SameRect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</p:grpSp>
              <p:grpSp>
                <p:nvGrpSpPr>
                  <p:cNvPr id="172" name="グループ化 171"/>
                  <p:cNvGrpSpPr/>
                  <p:nvPr/>
                </p:nvGrpSpPr>
                <p:grpSpPr>
                  <a:xfrm>
                    <a:off x="6373045" y="3513631"/>
                    <a:ext cx="115785" cy="821872"/>
                    <a:chOff x="5994400" y="2076450"/>
                    <a:chExt cx="336550" cy="673100"/>
                  </a:xfrm>
                </p:grpSpPr>
                <p:sp>
                  <p:nvSpPr>
                    <p:cNvPr id="173" name="片側の 2 つの角を丸めた四角形 172"/>
                    <p:cNvSpPr/>
                    <p:nvPr/>
                  </p:nvSpPr>
                  <p:spPr>
                    <a:xfrm>
                      <a:off x="5994400" y="2076450"/>
                      <a:ext cx="336550" cy="673100"/>
                    </a:xfrm>
                    <a:prstGeom prst="round2SameRect">
                      <a:avLst/>
                    </a:prstGeom>
                    <a:solidFill>
                      <a:srgbClr val="E7E6E6">
                        <a:lumMod val="25000"/>
                      </a:srgb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4" name="片側の 2 つの角を丸めた四角形 173"/>
                    <p:cNvSpPr/>
                    <p:nvPr/>
                  </p:nvSpPr>
                  <p:spPr>
                    <a:xfrm>
                      <a:off x="6103609" y="2076450"/>
                      <a:ext cx="118133" cy="673100"/>
                    </a:xfrm>
                    <a:prstGeom prst="round2SameRec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  <p:sp>
              <p:nvSpPr>
                <p:cNvPr id="160" name="正方形/長方形 159"/>
                <p:cNvSpPr/>
                <p:nvPr/>
              </p:nvSpPr>
              <p:spPr>
                <a:xfrm>
                  <a:off x="570993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>
                <a:xfrm>
                  <a:off x="579883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>
                <a:xfrm rot="6607938">
                  <a:off x="5302308" y="1845416"/>
                  <a:ext cx="753429" cy="190500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>
                <a:xfrm>
                  <a:off x="3481085" y="21402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>
                <a:xfrm>
                  <a:off x="3569985" y="1949723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>
                <a:xfrm>
                  <a:off x="4360560" y="2272664"/>
                  <a:ext cx="1023596" cy="67583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>
                <a:xfrm rot="5400000">
                  <a:off x="5028391" y="1911675"/>
                  <a:ext cx="753429" cy="109528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>
                <a:xfrm rot="5400000">
                  <a:off x="4923616" y="1911676"/>
                  <a:ext cx="753429" cy="109528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>
                <a:xfrm>
                  <a:off x="3443669" y="186352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>
                <a:xfrm>
                  <a:off x="3605594" y="1777804"/>
                  <a:ext cx="726855" cy="86194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151" name="台形 5"/>
            <p:cNvSpPr/>
            <p:nvPr/>
          </p:nvSpPr>
          <p:spPr bwMode="auto">
            <a:xfrm>
              <a:off x="7534231" y="2993767"/>
              <a:ext cx="1142316" cy="825442"/>
            </a:xfrm>
            <a:custGeom>
              <a:avLst/>
              <a:gdLst>
                <a:gd name="connsiteX0" fmla="*/ 0 w 914400"/>
                <a:gd name="connsiteY0" fmla="*/ 458819 h 458819"/>
                <a:gd name="connsiteX1" fmla="*/ 215388 w 914400"/>
                <a:gd name="connsiteY1" fmla="*/ 0 h 458819"/>
                <a:gd name="connsiteX2" fmla="*/ 699012 w 914400"/>
                <a:gd name="connsiteY2" fmla="*/ 0 h 458819"/>
                <a:gd name="connsiteX3" fmla="*/ 914400 w 914400"/>
                <a:gd name="connsiteY3" fmla="*/ 458819 h 458819"/>
                <a:gd name="connsiteX4" fmla="*/ 0 w 914400"/>
                <a:gd name="connsiteY4" fmla="*/ 458819 h 458819"/>
                <a:gd name="connsiteX0" fmla="*/ 0 w 914400"/>
                <a:gd name="connsiteY0" fmla="*/ 542639 h 542639"/>
                <a:gd name="connsiteX1" fmla="*/ 215388 w 914400"/>
                <a:gd name="connsiteY1" fmla="*/ 83820 h 542639"/>
                <a:gd name="connsiteX2" fmla="*/ 794262 w 914400"/>
                <a:gd name="connsiteY2" fmla="*/ 0 h 542639"/>
                <a:gd name="connsiteX3" fmla="*/ 914400 w 914400"/>
                <a:gd name="connsiteY3" fmla="*/ 542639 h 542639"/>
                <a:gd name="connsiteX4" fmla="*/ 0 w 914400"/>
                <a:gd name="connsiteY4" fmla="*/ 542639 h 542639"/>
                <a:gd name="connsiteX0" fmla="*/ 0 w 914400"/>
                <a:gd name="connsiteY0" fmla="*/ 660749 h 660749"/>
                <a:gd name="connsiteX1" fmla="*/ 573528 w 914400"/>
                <a:gd name="connsiteY1" fmla="*/ 0 h 660749"/>
                <a:gd name="connsiteX2" fmla="*/ 794262 w 914400"/>
                <a:gd name="connsiteY2" fmla="*/ 118110 h 660749"/>
                <a:gd name="connsiteX3" fmla="*/ 914400 w 914400"/>
                <a:gd name="connsiteY3" fmla="*/ 660749 h 660749"/>
                <a:gd name="connsiteX4" fmla="*/ 0 w 914400"/>
                <a:gd name="connsiteY4" fmla="*/ 660749 h 660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660749">
                  <a:moveTo>
                    <a:pt x="0" y="660749"/>
                  </a:moveTo>
                  <a:lnTo>
                    <a:pt x="573528" y="0"/>
                  </a:lnTo>
                  <a:lnTo>
                    <a:pt x="794262" y="118110"/>
                  </a:lnTo>
                  <a:lnTo>
                    <a:pt x="914400" y="660749"/>
                  </a:lnTo>
                  <a:lnTo>
                    <a:pt x="0" y="660749"/>
                  </a:lnTo>
                  <a:close/>
                </a:path>
              </a:pathLst>
            </a:custGeom>
            <a:solidFill>
              <a:srgbClr val="FFFF00">
                <a:alpha val="7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52" name="台形 151"/>
            <p:cNvSpPr/>
            <p:nvPr/>
          </p:nvSpPr>
          <p:spPr>
            <a:xfrm rot="1800000">
              <a:off x="8287591" y="2852451"/>
              <a:ext cx="319632" cy="224749"/>
            </a:xfrm>
            <a:prstGeom prst="trapezoid">
              <a:avLst>
                <a:gd name="adj" fmla="val 44519"/>
              </a:avLst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28" name="グループ化 227"/>
          <p:cNvGrpSpPr/>
          <p:nvPr/>
        </p:nvGrpSpPr>
        <p:grpSpPr>
          <a:xfrm>
            <a:off x="442506" y="4794808"/>
            <a:ext cx="1590984" cy="1511678"/>
            <a:chOff x="-1182988" y="4673064"/>
            <a:chExt cx="2341521" cy="2224803"/>
          </a:xfrm>
        </p:grpSpPr>
        <p:sp>
          <p:nvSpPr>
            <p:cNvPr id="229" name="片側の 2 つの角を丸めた四角形 228"/>
            <p:cNvSpPr/>
            <p:nvPr/>
          </p:nvSpPr>
          <p:spPr bwMode="auto">
            <a:xfrm>
              <a:off x="-1106388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230" name="グループ化 229"/>
            <p:cNvGrpSpPr/>
            <p:nvPr/>
          </p:nvGrpSpPr>
          <p:grpSpPr>
            <a:xfrm>
              <a:off x="-1182988" y="5452560"/>
              <a:ext cx="2341521" cy="1445307"/>
              <a:chOff x="-1182988" y="4781152"/>
              <a:chExt cx="2341521" cy="1445307"/>
            </a:xfrm>
          </p:grpSpPr>
          <p:grpSp>
            <p:nvGrpSpPr>
              <p:cNvPr id="232" name="グループ化 231"/>
              <p:cNvGrpSpPr/>
              <p:nvPr/>
            </p:nvGrpSpPr>
            <p:grpSpPr>
              <a:xfrm>
                <a:off x="-586108" y="4781152"/>
                <a:ext cx="918698" cy="1029932"/>
                <a:chOff x="4800879" y="7626714"/>
                <a:chExt cx="918698" cy="1029932"/>
              </a:xfrm>
            </p:grpSpPr>
            <p:grpSp>
              <p:nvGrpSpPr>
                <p:cNvPr id="253" name="グループ化 252"/>
                <p:cNvGrpSpPr/>
                <p:nvPr/>
              </p:nvGrpSpPr>
              <p:grpSpPr>
                <a:xfrm>
                  <a:off x="4800879" y="8099209"/>
                  <a:ext cx="918698" cy="547309"/>
                  <a:chOff x="6134969" y="3365538"/>
                  <a:chExt cx="749812" cy="965116"/>
                </a:xfrm>
              </p:grpSpPr>
              <p:sp>
                <p:nvSpPr>
                  <p:cNvPr id="279" name="円/楕円 539"/>
                  <p:cNvSpPr/>
                  <p:nvPr/>
                </p:nvSpPr>
                <p:spPr>
                  <a:xfrm>
                    <a:off x="6134969" y="3381117"/>
                    <a:ext cx="749812" cy="949537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80" name="円/楕円 540"/>
                  <p:cNvSpPr/>
                  <p:nvPr/>
                </p:nvSpPr>
                <p:spPr>
                  <a:xfrm>
                    <a:off x="6298489" y="3365538"/>
                    <a:ext cx="422771" cy="910768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4" name="片側の 2 つの角を丸めた四角形 253"/>
                <p:cNvSpPr/>
                <p:nvPr/>
              </p:nvSpPr>
              <p:spPr>
                <a:xfrm>
                  <a:off x="498058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5" name="フリーフォーム 254"/>
                <p:cNvSpPr/>
                <p:nvPr/>
              </p:nvSpPr>
              <p:spPr>
                <a:xfrm>
                  <a:off x="4857906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4820902" y="7626714"/>
                  <a:ext cx="878656" cy="877752"/>
                  <a:chOff x="6150075" y="3052342"/>
                  <a:chExt cx="719603" cy="718863"/>
                </a:xfrm>
              </p:grpSpPr>
              <p:sp>
                <p:nvSpPr>
                  <p:cNvPr id="257" name="フリーフォーム 256"/>
                  <p:cNvSpPr/>
                  <p:nvPr/>
                </p:nvSpPr>
                <p:spPr>
                  <a:xfrm>
                    <a:off x="6179548" y="305234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8" name="円/楕円 544"/>
                  <p:cNvSpPr/>
                  <p:nvPr/>
                </p:nvSpPr>
                <p:spPr>
                  <a:xfrm rot="20700000">
                    <a:off x="6150075" y="336998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9" name="円/楕円 545"/>
                  <p:cNvSpPr/>
                  <p:nvPr/>
                </p:nvSpPr>
                <p:spPr>
                  <a:xfrm rot="900000" flipH="1">
                    <a:off x="6694743" y="336999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円/楕円 546"/>
                  <p:cNvSpPr/>
                  <p:nvPr/>
                </p:nvSpPr>
                <p:spPr>
                  <a:xfrm>
                    <a:off x="6233569" y="3129303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月 260"/>
                  <p:cNvSpPr/>
                  <p:nvPr/>
                </p:nvSpPr>
                <p:spPr>
                  <a:xfrm>
                    <a:off x="6215740" y="319837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月 261"/>
                  <p:cNvSpPr/>
                  <p:nvPr/>
                </p:nvSpPr>
                <p:spPr>
                  <a:xfrm flipH="1">
                    <a:off x="6724504" y="319837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月 262"/>
                  <p:cNvSpPr/>
                  <p:nvPr/>
                </p:nvSpPr>
                <p:spPr>
                  <a:xfrm rot="1800000">
                    <a:off x="6224597" y="306966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月 263"/>
                  <p:cNvSpPr/>
                  <p:nvPr/>
                </p:nvSpPr>
                <p:spPr>
                  <a:xfrm rot="19800000" flipH="1">
                    <a:off x="6668840" y="306966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月 264"/>
                  <p:cNvSpPr/>
                  <p:nvPr/>
                </p:nvSpPr>
                <p:spPr>
                  <a:xfrm rot="1800000">
                    <a:off x="6301626" y="3073413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月 265"/>
                  <p:cNvSpPr/>
                  <p:nvPr/>
                </p:nvSpPr>
                <p:spPr>
                  <a:xfrm rot="19800000" flipH="1">
                    <a:off x="6613858" y="3073411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7" name="月 266"/>
                  <p:cNvSpPr/>
                  <p:nvPr/>
                </p:nvSpPr>
                <p:spPr>
                  <a:xfrm rot="1800000">
                    <a:off x="6368834" y="3082421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月 267"/>
                  <p:cNvSpPr/>
                  <p:nvPr/>
                </p:nvSpPr>
                <p:spPr>
                  <a:xfrm rot="19800000" flipH="1">
                    <a:off x="6565996" y="3082423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9" name="月 268"/>
                  <p:cNvSpPr/>
                  <p:nvPr/>
                </p:nvSpPr>
                <p:spPr>
                  <a:xfrm rot="5400000" flipH="1">
                    <a:off x="6364408" y="3237269"/>
                    <a:ext cx="37443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円/楕円 609"/>
                  <p:cNvSpPr/>
                  <p:nvPr/>
                </p:nvSpPr>
                <p:spPr>
                  <a:xfrm>
                    <a:off x="6308072" y="337020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月 270"/>
                  <p:cNvSpPr/>
                  <p:nvPr/>
                </p:nvSpPr>
                <p:spPr>
                  <a:xfrm rot="5400000">
                    <a:off x="6357750" y="331476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612"/>
                  <p:cNvSpPr/>
                  <p:nvPr/>
                </p:nvSpPr>
                <p:spPr>
                  <a:xfrm>
                    <a:off x="6338059" y="340526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3" name="月 272"/>
                  <p:cNvSpPr/>
                  <p:nvPr/>
                </p:nvSpPr>
                <p:spPr>
                  <a:xfrm rot="5400000" flipH="1">
                    <a:off x="6638252" y="3237269"/>
                    <a:ext cx="37443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円/楕円 632"/>
                  <p:cNvSpPr/>
                  <p:nvPr/>
                </p:nvSpPr>
                <p:spPr>
                  <a:xfrm>
                    <a:off x="6467592" y="3564503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円/楕円 4"/>
                  <p:cNvSpPr/>
                  <p:nvPr/>
                </p:nvSpPr>
                <p:spPr>
                  <a:xfrm rot="10800000">
                    <a:off x="6435771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円/楕円 609"/>
                  <p:cNvSpPr/>
                  <p:nvPr/>
                </p:nvSpPr>
                <p:spPr>
                  <a:xfrm>
                    <a:off x="6558182" y="337020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7" name="月 276"/>
                  <p:cNvSpPr/>
                  <p:nvPr/>
                </p:nvSpPr>
                <p:spPr>
                  <a:xfrm rot="5400000">
                    <a:off x="6607860" y="331476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8" name="円/楕円 612"/>
                  <p:cNvSpPr/>
                  <p:nvPr/>
                </p:nvSpPr>
                <p:spPr>
                  <a:xfrm>
                    <a:off x="6588169" y="340526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33" name="グループ化 232"/>
              <p:cNvGrpSpPr/>
              <p:nvPr/>
            </p:nvGrpSpPr>
            <p:grpSpPr>
              <a:xfrm>
                <a:off x="-1182988" y="5123417"/>
                <a:ext cx="2341521" cy="1103042"/>
                <a:chOff x="32929" y="1589724"/>
                <a:chExt cx="3370590" cy="1587816"/>
              </a:xfrm>
            </p:grpSpPr>
            <p:sp>
              <p:nvSpPr>
                <p:cNvPr id="234" name="正方形/長方形 233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5" name="正方形/長方形 234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6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7" name="正方形/長方形 236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8" name="正方形/長方形 237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39" name="正方形/長方形 238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0" name="正方形/長方形 239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1" name="正方形/長方形 240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3" name="正方形/長方形 242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44" name="グループ化 243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247" name="1 つの角を丸めた四角形 246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48" name="1 つの角を丸めた四角形 247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49" name="五角形 248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50" name="五角形 249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51" name="台形 250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52" name="台形 251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45" name="正方形/長方形 244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46" name="正方形/長方形 245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231" name="片側の 2 つの角を丸めた四角形 230"/>
            <p:cNvSpPr/>
            <p:nvPr/>
          </p:nvSpPr>
          <p:spPr bwMode="auto">
            <a:xfrm>
              <a:off x="-1108452" y="467306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81" name="グループ化 280"/>
          <p:cNvGrpSpPr/>
          <p:nvPr/>
        </p:nvGrpSpPr>
        <p:grpSpPr>
          <a:xfrm>
            <a:off x="442506" y="2830942"/>
            <a:ext cx="1590984" cy="1508034"/>
            <a:chOff x="-1182988" y="2178206"/>
            <a:chExt cx="2341521" cy="2219440"/>
          </a:xfrm>
        </p:grpSpPr>
        <p:sp>
          <p:nvSpPr>
            <p:cNvPr id="282" name="片側の 2 つの角を丸めた四角形 281"/>
            <p:cNvSpPr/>
            <p:nvPr/>
          </p:nvSpPr>
          <p:spPr bwMode="auto">
            <a:xfrm>
              <a:off x="-1106388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283" name="グループ化 282"/>
            <p:cNvGrpSpPr/>
            <p:nvPr/>
          </p:nvGrpSpPr>
          <p:grpSpPr>
            <a:xfrm>
              <a:off x="-1182988" y="2542705"/>
              <a:ext cx="2341521" cy="1854941"/>
              <a:chOff x="-1182988" y="4371518"/>
              <a:chExt cx="2341521" cy="1854941"/>
            </a:xfrm>
          </p:grpSpPr>
          <p:grpSp>
            <p:nvGrpSpPr>
              <p:cNvPr id="285" name="グループ化 284"/>
              <p:cNvGrpSpPr/>
              <p:nvPr/>
            </p:nvGrpSpPr>
            <p:grpSpPr>
              <a:xfrm>
                <a:off x="-661377" y="4371518"/>
                <a:ext cx="1035769" cy="1297795"/>
                <a:chOff x="5992996" y="3017448"/>
                <a:chExt cx="1035769" cy="1297795"/>
              </a:xfrm>
            </p:grpSpPr>
            <p:sp>
              <p:nvSpPr>
                <p:cNvPr id="312" name="円/楕円 539"/>
                <p:cNvSpPr/>
                <p:nvPr/>
              </p:nvSpPr>
              <p:spPr>
                <a:xfrm>
                  <a:off x="6202834" y="3198408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円/楕円 540"/>
                <p:cNvSpPr/>
                <p:nvPr/>
              </p:nvSpPr>
              <p:spPr>
                <a:xfrm>
                  <a:off x="6336754" y="3185649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4" name="フリーフォーム 313"/>
                <p:cNvSpPr/>
                <p:nvPr/>
              </p:nvSpPr>
              <p:spPr>
                <a:xfrm>
                  <a:off x="6179548" y="3017448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片側の 2 つの角を丸めた四角形 314"/>
                <p:cNvSpPr/>
                <p:nvPr/>
              </p:nvSpPr>
              <p:spPr>
                <a:xfrm rot="10800000">
                  <a:off x="6439886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6" name="円/楕円 544"/>
                <p:cNvSpPr/>
                <p:nvPr/>
              </p:nvSpPr>
              <p:spPr>
                <a:xfrm rot="20700000">
                  <a:off x="6150075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円/楕円 545"/>
                <p:cNvSpPr/>
                <p:nvPr/>
              </p:nvSpPr>
              <p:spPr>
                <a:xfrm rot="900000" flipH="1">
                  <a:off x="6694743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8" name="円/楕円 546"/>
                <p:cNvSpPr/>
                <p:nvPr/>
              </p:nvSpPr>
              <p:spPr>
                <a:xfrm>
                  <a:off x="6233569" y="3094409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9" name="月 318"/>
                <p:cNvSpPr/>
                <p:nvPr/>
              </p:nvSpPr>
              <p:spPr>
                <a:xfrm>
                  <a:off x="6215740" y="3163483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月 319"/>
                <p:cNvSpPr/>
                <p:nvPr/>
              </p:nvSpPr>
              <p:spPr>
                <a:xfrm flipH="1">
                  <a:off x="6724504" y="3163483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月 320"/>
                <p:cNvSpPr/>
                <p:nvPr/>
              </p:nvSpPr>
              <p:spPr>
                <a:xfrm rot="1800000">
                  <a:off x="6224597" y="3034774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2" name="月 321"/>
                <p:cNvSpPr/>
                <p:nvPr/>
              </p:nvSpPr>
              <p:spPr>
                <a:xfrm rot="19800000" flipH="1">
                  <a:off x="6668840" y="3034774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月 322"/>
                <p:cNvSpPr/>
                <p:nvPr/>
              </p:nvSpPr>
              <p:spPr>
                <a:xfrm rot="1800000">
                  <a:off x="6301626" y="3038519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4" name="月 323"/>
                <p:cNvSpPr/>
                <p:nvPr/>
              </p:nvSpPr>
              <p:spPr>
                <a:xfrm rot="19800000" flipH="1">
                  <a:off x="6613858" y="3038517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月 324"/>
                <p:cNvSpPr/>
                <p:nvPr/>
              </p:nvSpPr>
              <p:spPr>
                <a:xfrm rot="1800000">
                  <a:off x="6368834" y="3047527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6" name="月 325"/>
                <p:cNvSpPr/>
                <p:nvPr/>
              </p:nvSpPr>
              <p:spPr>
                <a:xfrm rot="19800000" flipH="1">
                  <a:off x="6565996" y="3047529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月 326"/>
                <p:cNvSpPr/>
                <p:nvPr/>
              </p:nvSpPr>
              <p:spPr>
                <a:xfrm rot="5400000">
                  <a:off x="6352922" y="3162818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円/楕円 609"/>
                <p:cNvSpPr/>
                <p:nvPr/>
              </p:nvSpPr>
              <p:spPr>
                <a:xfrm>
                  <a:off x="6308072" y="3335310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月 328"/>
                <p:cNvSpPr/>
                <p:nvPr/>
              </p:nvSpPr>
              <p:spPr>
                <a:xfrm rot="5400000">
                  <a:off x="6357750" y="3279870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円/楕円 612"/>
                <p:cNvSpPr/>
                <p:nvPr/>
              </p:nvSpPr>
              <p:spPr>
                <a:xfrm>
                  <a:off x="6338059" y="3370125"/>
                  <a:ext cx="90142" cy="856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円/楕円 616"/>
                <p:cNvSpPr/>
                <p:nvPr/>
              </p:nvSpPr>
              <p:spPr>
                <a:xfrm>
                  <a:off x="6359074" y="3389357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月 331"/>
                <p:cNvSpPr/>
                <p:nvPr/>
              </p:nvSpPr>
              <p:spPr>
                <a:xfrm rot="5400000">
                  <a:off x="6626766" y="3162818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円/楕円 619"/>
                <p:cNvSpPr/>
                <p:nvPr/>
              </p:nvSpPr>
              <p:spPr>
                <a:xfrm>
                  <a:off x="6581916" y="3335310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4" name="月 333"/>
                <p:cNvSpPr/>
                <p:nvPr/>
              </p:nvSpPr>
              <p:spPr>
                <a:xfrm rot="5400000">
                  <a:off x="6631594" y="3279870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5" name="円/楕円 631"/>
                <p:cNvSpPr/>
                <p:nvPr/>
              </p:nvSpPr>
              <p:spPr>
                <a:xfrm>
                  <a:off x="6611903" y="3370125"/>
                  <a:ext cx="90142" cy="8565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円/楕円 641"/>
                <p:cNvSpPr/>
                <p:nvPr/>
              </p:nvSpPr>
              <p:spPr>
                <a:xfrm>
                  <a:off x="6632918" y="3389357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円/楕円 632"/>
                <p:cNvSpPr/>
                <p:nvPr/>
              </p:nvSpPr>
              <p:spPr>
                <a:xfrm>
                  <a:off x="6467592" y="3529609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片側の 2 つの角を丸めた四角形 337"/>
                <p:cNvSpPr/>
                <p:nvPr/>
              </p:nvSpPr>
              <p:spPr>
                <a:xfrm>
                  <a:off x="623022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フリーフォーム 338"/>
                <p:cNvSpPr/>
                <p:nvPr/>
              </p:nvSpPr>
              <p:spPr>
                <a:xfrm>
                  <a:off x="620926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直角三角形 339"/>
                <p:cNvSpPr/>
                <p:nvPr/>
              </p:nvSpPr>
              <p:spPr>
                <a:xfrm rot="5400000">
                  <a:off x="6346055" y="3780296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直角三角形 340"/>
                <p:cNvSpPr/>
                <p:nvPr/>
              </p:nvSpPr>
              <p:spPr>
                <a:xfrm rot="16200000" flipH="1">
                  <a:off x="6510792" y="3780296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円/楕円 974"/>
                <p:cNvSpPr/>
                <p:nvPr/>
              </p:nvSpPr>
              <p:spPr>
                <a:xfrm>
                  <a:off x="6363749" y="3606327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3" name="グループ化 342"/>
                <p:cNvGrpSpPr/>
                <p:nvPr/>
              </p:nvGrpSpPr>
              <p:grpSpPr>
                <a:xfrm>
                  <a:off x="5992996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344" name="グループ化 343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349" name="フリーフォーム 348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0" name="台形 349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51" name="フリーフォーム 350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45" name="グループ化 344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346" name="フリーフォーム 345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7" name="台形 346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8" name="フリーフォーム 347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286" name="グループ化 285"/>
              <p:cNvGrpSpPr/>
              <p:nvPr/>
            </p:nvGrpSpPr>
            <p:grpSpPr>
              <a:xfrm>
                <a:off x="-371167" y="5229200"/>
                <a:ext cx="711316" cy="398955"/>
                <a:chOff x="2859979" y="1731565"/>
                <a:chExt cx="505317" cy="283417"/>
              </a:xfrm>
            </p:grpSpPr>
            <p:sp>
              <p:nvSpPr>
                <p:cNvPr id="307" name="角丸四角形 306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8" name="角丸四角形 307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9" name="円/楕円 269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0" name="台形 309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台形 310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>
                <a:off x="-1182988" y="5123417"/>
                <a:ext cx="2341521" cy="1103042"/>
                <a:chOff x="32929" y="1589724"/>
                <a:chExt cx="3370590" cy="1587816"/>
              </a:xfrm>
            </p:grpSpPr>
            <p:sp>
              <p:nvSpPr>
                <p:cNvPr id="288" name="正方形/長方形 287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89" name="正方形/長方形 288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0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1" name="正方形/長方形 290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2" name="正方形/長方形 291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3" name="正方形/長方形 292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4" name="正方形/長方形 293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5" name="正方形/長方形 294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6" name="正方形/長方形 295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298" name="グループ化 297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301" name="1 つの角を丸めた四角形 300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2" name="1 つの角を丸めた四角形 301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3" name="五角形 302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4" name="五角形 303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5" name="台形 304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06" name="台形 305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299" name="正方形/長方形 298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0" name="正方形/長方形 299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284" name="片側の 2 つの角を丸めた四角形 283"/>
            <p:cNvSpPr/>
            <p:nvPr/>
          </p:nvSpPr>
          <p:spPr bwMode="auto">
            <a:xfrm>
              <a:off x="-1108083" y="2182788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352" name="グループ化 351"/>
          <p:cNvGrpSpPr/>
          <p:nvPr/>
        </p:nvGrpSpPr>
        <p:grpSpPr>
          <a:xfrm>
            <a:off x="442506" y="903800"/>
            <a:ext cx="1590984" cy="1520412"/>
            <a:chOff x="-1182988" y="-514256"/>
            <a:chExt cx="2341521" cy="2237656"/>
          </a:xfrm>
        </p:grpSpPr>
        <p:sp>
          <p:nvSpPr>
            <p:cNvPr id="353" name="片側の 2 つの角を丸めた四角形 352"/>
            <p:cNvSpPr/>
            <p:nvPr/>
          </p:nvSpPr>
          <p:spPr bwMode="auto">
            <a:xfrm>
              <a:off x="-1106388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-1182988" y="-113908"/>
              <a:ext cx="2341521" cy="1837308"/>
              <a:chOff x="-1182988" y="2084895"/>
              <a:chExt cx="2341521" cy="1837308"/>
            </a:xfrm>
          </p:grpSpPr>
          <p:grpSp>
            <p:nvGrpSpPr>
              <p:cNvPr id="356" name="グループ化 355"/>
              <p:cNvGrpSpPr/>
              <p:nvPr/>
            </p:nvGrpSpPr>
            <p:grpSpPr>
              <a:xfrm>
                <a:off x="-615395" y="2084895"/>
                <a:ext cx="1087073" cy="1297795"/>
                <a:chOff x="-3906682" y="8163778"/>
                <a:chExt cx="1087073" cy="1297795"/>
              </a:xfrm>
            </p:grpSpPr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-3773827" y="8163778"/>
                  <a:ext cx="719603" cy="1297795"/>
                  <a:chOff x="6150075" y="4718582"/>
                  <a:chExt cx="719603" cy="1297795"/>
                </a:xfrm>
              </p:grpSpPr>
              <p:sp>
                <p:nvSpPr>
                  <p:cNvPr id="390" name="円/楕円 539"/>
                  <p:cNvSpPr/>
                  <p:nvPr/>
                </p:nvSpPr>
                <p:spPr>
                  <a:xfrm>
                    <a:off x="6202834" y="4899542"/>
                    <a:ext cx="614082" cy="777653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1" name="円/楕円 540"/>
                  <p:cNvSpPr/>
                  <p:nvPr/>
                </p:nvSpPr>
                <p:spPr>
                  <a:xfrm>
                    <a:off x="6336754" y="4886783"/>
                    <a:ext cx="346242" cy="745902"/>
                  </a:xfrm>
                  <a:prstGeom prst="ellipse">
                    <a:avLst/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2" name="フリーフォーム 391"/>
                  <p:cNvSpPr/>
                  <p:nvPr/>
                </p:nvSpPr>
                <p:spPr>
                  <a:xfrm>
                    <a:off x="6179548" y="4718582"/>
                    <a:ext cx="656620" cy="546108"/>
                  </a:xfrm>
                  <a:custGeom>
                    <a:avLst/>
                    <a:gdLst>
                      <a:gd name="connsiteX0" fmla="*/ 261635 w 656620"/>
                      <a:gd name="connsiteY0" fmla="*/ 0 h 546108"/>
                      <a:gd name="connsiteX1" fmla="*/ 314364 w 656620"/>
                      <a:gd name="connsiteY1" fmla="*/ 5548 h 546108"/>
                      <a:gd name="connsiteX2" fmla="*/ 328310 w 656620"/>
                      <a:gd name="connsiteY2" fmla="*/ 10066 h 546108"/>
                      <a:gd name="connsiteX3" fmla="*/ 342257 w 656620"/>
                      <a:gd name="connsiteY3" fmla="*/ 5548 h 546108"/>
                      <a:gd name="connsiteX4" fmla="*/ 394985 w 656620"/>
                      <a:gd name="connsiteY4" fmla="*/ 0 h 546108"/>
                      <a:gd name="connsiteX5" fmla="*/ 656620 w 656620"/>
                      <a:gd name="connsiteY5" fmla="*/ 273054 h 546108"/>
                      <a:gd name="connsiteX6" fmla="*/ 394985 w 656620"/>
                      <a:gd name="connsiteY6" fmla="*/ 546108 h 546108"/>
                      <a:gd name="connsiteX7" fmla="*/ 342257 w 656620"/>
                      <a:gd name="connsiteY7" fmla="*/ 540561 h 546108"/>
                      <a:gd name="connsiteX8" fmla="*/ 328310 w 656620"/>
                      <a:gd name="connsiteY8" fmla="*/ 536043 h 546108"/>
                      <a:gd name="connsiteX9" fmla="*/ 314364 w 656620"/>
                      <a:gd name="connsiteY9" fmla="*/ 540561 h 546108"/>
                      <a:gd name="connsiteX10" fmla="*/ 261635 w 656620"/>
                      <a:gd name="connsiteY10" fmla="*/ 546108 h 546108"/>
                      <a:gd name="connsiteX11" fmla="*/ 0 w 656620"/>
                      <a:gd name="connsiteY11" fmla="*/ 273054 h 546108"/>
                      <a:gd name="connsiteX12" fmla="*/ 261635 w 656620"/>
                      <a:gd name="connsiteY12" fmla="*/ 0 h 546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56620" h="546108">
                        <a:moveTo>
                          <a:pt x="261635" y="0"/>
                        </a:moveTo>
                        <a:cubicBezTo>
                          <a:pt x="279697" y="0"/>
                          <a:pt x="297332" y="1910"/>
                          <a:pt x="314364" y="5548"/>
                        </a:cubicBezTo>
                        <a:lnTo>
                          <a:pt x="328310" y="10066"/>
                        </a:lnTo>
                        <a:lnTo>
                          <a:pt x="342257" y="5548"/>
                        </a:lnTo>
                        <a:cubicBezTo>
                          <a:pt x="359288" y="1910"/>
                          <a:pt x="376923" y="0"/>
                          <a:pt x="394985" y="0"/>
                        </a:cubicBezTo>
                        <a:cubicBezTo>
                          <a:pt x="539482" y="0"/>
                          <a:pt x="656620" y="122250"/>
                          <a:pt x="656620" y="273054"/>
                        </a:cubicBezTo>
                        <a:cubicBezTo>
                          <a:pt x="656620" y="423858"/>
                          <a:pt x="539482" y="546108"/>
                          <a:pt x="394985" y="546108"/>
                        </a:cubicBezTo>
                        <a:cubicBezTo>
                          <a:pt x="376923" y="546108"/>
                          <a:pt x="359288" y="544198"/>
                          <a:pt x="342257" y="540561"/>
                        </a:cubicBezTo>
                        <a:lnTo>
                          <a:pt x="328310" y="536043"/>
                        </a:lnTo>
                        <a:lnTo>
                          <a:pt x="314364" y="540561"/>
                        </a:lnTo>
                        <a:cubicBezTo>
                          <a:pt x="297332" y="544198"/>
                          <a:pt x="279697" y="546108"/>
                          <a:pt x="261635" y="546108"/>
                        </a:cubicBezTo>
                        <a:cubicBezTo>
                          <a:pt x="117138" y="546108"/>
                          <a:pt x="0" y="423858"/>
                          <a:pt x="0" y="273054"/>
                        </a:cubicBezTo>
                        <a:cubicBezTo>
                          <a:pt x="0" y="122250"/>
                          <a:pt x="117138" y="0"/>
                          <a:pt x="26163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3" name="片側の 2 つの角を丸めた四角形 392"/>
                  <p:cNvSpPr/>
                  <p:nvPr/>
                </p:nvSpPr>
                <p:spPr>
                  <a:xfrm rot="10800000">
                    <a:off x="6439886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4" name="円/楕円 544"/>
                  <p:cNvSpPr/>
                  <p:nvPr/>
                </p:nvSpPr>
                <p:spPr>
                  <a:xfrm rot="20700000">
                    <a:off x="6150075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円/楕円 545"/>
                  <p:cNvSpPr/>
                  <p:nvPr/>
                </p:nvSpPr>
                <p:spPr>
                  <a:xfrm rot="900000" flipH="1">
                    <a:off x="6694743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円/楕円 546"/>
                  <p:cNvSpPr/>
                  <p:nvPr/>
                </p:nvSpPr>
                <p:spPr>
                  <a:xfrm>
                    <a:off x="6233569" y="4795543"/>
                    <a:ext cx="552614" cy="63323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月 396"/>
                  <p:cNvSpPr/>
                  <p:nvPr/>
                </p:nvSpPr>
                <p:spPr>
                  <a:xfrm>
                    <a:off x="6215740" y="486461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8" name="月 397"/>
                  <p:cNvSpPr/>
                  <p:nvPr/>
                </p:nvSpPr>
                <p:spPr>
                  <a:xfrm flipH="1">
                    <a:off x="6724504" y="4864617"/>
                    <a:ext cx="80658" cy="572828"/>
                  </a:xfrm>
                  <a:prstGeom prst="moon">
                    <a:avLst>
                      <a:gd name="adj" fmla="val 5790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月 398"/>
                  <p:cNvSpPr/>
                  <p:nvPr/>
                </p:nvSpPr>
                <p:spPr>
                  <a:xfrm rot="1800000">
                    <a:off x="6224597" y="473590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0" name="月 399"/>
                  <p:cNvSpPr/>
                  <p:nvPr/>
                </p:nvSpPr>
                <p:spPr>
                  <a:xfrm rot="19800000" flipH="1">
                    <a:off x="6668840" y="4735908"/>
                    <a:ext cx="128812" cy="409509"/>
                  </a:xfrm>
                  <a:prstGeom prst="moon">
                    <a:avLst>
                      <a:gd name="adj" fmla="val 51501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月 400"/>
                  <p:cNvSpPr/>
                  <p:nvPr/>
                </p:nvSpPr>
                <p:spPr>
                  <a:xfrm rot="1800000">
                    <a:off x="6301626" y="4739653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2" name="月 401"/>
                  <p:cNvSpPr/>
                  <p:nvPr/>
                </p:nvSpPr>
                <p:spPr>
                  <a:xfrm rot="19800000" flipH="1">
                    <a:off x="6613858" y="4739651"/>
                    <a:ext cx="102413" cy="343879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3" name="月 402"/>
                  <p:cNvSpPr/>
                  <p:nvPr/>
                </p:nvSpPr>
                <p:spPr>
                  <a:xfrm rot="1800000">
                    <a:off x="6368834" y="4748661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4" name="月 403"/>
                  <p:cNvSpPr/>
                  <p:nvPr/>
                </p:nvSpPr>
                <p:spPr>
                  <a:xfrm rot="19800000" flipH="1">
                    <a:off x="6565996" y="4748663"/>
                    <a:ext cx="85804" cy="255580"/>
                  </a:xfrm>
                  <a:prstGeom prst="moon">
                    <a:avLst>
                      <a:gd name="adj" fmla="val 68666"/>
                    </a:avLst>
                  </a:pr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5" name="月 404"/>
                  <p:cNvSpPr/>
                  <p:nvPr/>
                </p:nvSpPr>
                <p:spPr>
                  <a:xfrm rot="16200000">
                    <a:off x="6352922" y="4863952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6" name="円/楕円 609"/>
                  <p:cNvSpPr/>
                  <p:nvPr/>
                </p:nvSpPr>
                <p:spPr>
                  <a:xfrm>
                    <a:off x="6308072" y="503644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7" name="月 406"/>
                  <p:cNvSpPr/>
                  <p:nvPr/>
                </p:nvSpPr>
                <p:spPr>
                  <a:xfrm rot="5400000">
                    <a:off x="6357750" y="498100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8" name="円/楕円 612"/>
                  <p:cNvSpPr/>
                  <p:nvPr/>
                </p:nvSpPr>
                <p:spPr>
                  <a:xfrm>
                    <a:off x="6338059" y="507150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9" name="円/楕円 616"/>
                  <p:cNvSpPr/>
                  <p:nvPr/>
                </p:nvSpPr>
                <p:spPr>
                  <a:xfrm>
                    <a:off x="6359074" y="5090732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月 409"/>
                  <p:cNvSpPr/>
                  <p:nvPr/>
                </p:nvSpPr>
                <p:spPr>
                  <a:xfrm rot="16200000">
                    <a:off x="6626766" y="4863952"/>
                    <a:ext cx="60416" cy="204442"/>
                  </a:xfrm>
                  <a:prstGeom prst="moon">
                    <a:avLst/>
                  </a:prstGeom>
                  <a:solidFill>
                    <a:srgbClr val="CC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1" name="円/楕円 632"/>
                  <p:cNvSpPr/>
                  <p:nvPr/>
                </p:nvSpPr>
                <p:spPr>
                  <a:xfrm>
                    <a:off x="6467592" y="5230743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片側の 2 つの角を丸めた四角形 411"/>
                  <p:cNvSpPr/>
                  <p:nvPr/>
                </p:nvSpPr>
                <p:spPr>
                  <a:xfrm>
                    <a:off x="62302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C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 412"/>
                  <p:cNvSpPr/>
                  <p:nvPr/>
                </p:nvSpPr>
                <p:spPr>
                  <a:xfrm>
                    <a:off x="62092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FF33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直角三角形 413"/>
                  <p:cNvSpPr/>
                  <p:nvPr/>
                </p:nvSpPr>
                <p:spPr>
                  <a:xfrm rot="5400000">
                    <a:off x="6346055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C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5" name="直角三角形 414"/>
                  <p:cNvSpPr/>
                  <p:nvPr/>
                </p:nvSpPr>
                <p:spPr>
                  <a:xfrm rot="16200000" flipH="1">
                    <a:off x="6510792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C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円/楕円 4"/>
                  <p:cNvSpPr/>
                  <p:nvPr/>
                </p:nvSpPr>
                <p:spPr>
                  <a:xfrm rot="10800000">
                    <a:off x="6435771" y="5313019"/>
                    <a:ext cx="158292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7" name="円/楕円 609"/>
                  <p:cNvSpPr/>
                  <p:nvPr/>
                </p:nvSpPr>
                <p:spPr>
                  <a:xfrm>
                    <a:off x="6558182" y="5036444"/>
                    <a:ext cx="150117" cy="1270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8" name="月 417"/>
                  <p:cNvSpPr/>
                  <p:nvPr/>
                </p:nvSpPr>
                <p:spPr>
                  <a:xfrm rot="5400000">
                    <a:off x="6607860" y="4981004"/>
                    <a:ext cx="50761" cy="146551"/>
                  </a:xfrm>
                  <a:prstGeom prst="moon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9" name="円/楕円 612"/>
                  <p:cNvSpPr/>
                  <p:nvPr/>
                </p:nvSpPr>
                <p:spPr>
                  <a:xfrm>
                    <a:off x="6588169" y="5071500"/>
                    <a:ext cx="90142" cy="8565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0" name="円/楕円 616"/>
                  <p:cNvSpPr/>
                  <p:nvPr/>
                </p:nvSpPr>
                <p:spPr>
                  <a:xfrm>
                    <a:off x="6609184" y="5090732"/>
                    <a:ext cx="48112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8" name="グループ化 377"/>
                <p:cNvGrpSpPr/>
                <p:nvPr/>
              </p:nvGrpSpPr>
              <p:grpSpPr>
                <a:xfrm>
                  <a:off x="-3547144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387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8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9" name="フリーフォーム 388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9" name="グループ化 378"/>
                <p:cNvGrpSpPr/>
                <p:nvPr/>
              </p:nvGrpSpPr>
              <p:grpSpPr>
                <a:xfrm>
                  <a:off x="-3906682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380" name="グループ化 379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384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5" name="台形 384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6" name="片側の 2 つの角を丸めた四角形 385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81" name="グループ化 380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382" name="台形 381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83" name="フリーフォーム 382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FF33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357" name="グループ化 356"/>
              <p:cNvGrpSpPr/>
              <p:nvPr/>
            </p:nvGrpSpPr>
            <p:grpSpPr>
              <a:xfrm>
                <a:off x="-1182988" y="2819161"/>
                <a:ext cx="2341521" cy="1103042"/>
                <a:chOff x="32929" y="1589724"/>
                <a:chExt cx="3370590" cy="1587816"/>
              </a:xfrm>
            </p:grpSpPr>
            <p:sp>
              <p:nvSpPr>
                <p:cNvPr id="358" name="正方形/長方形 357"/>
                <p:cNvSpPr/>
                <p:nvPr/>
              </p:nvSpPr>
              <p:spPr>
                <a:xfrm>
                  <a:off x="783782" y="2211879"/>
                  <a:ext cx="854554" cy="80014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59" name="正方形/長方形 358"/>
                <p:cNvSpPr/>
                <p:nvPr/>
              </p:nvSpPr>
              <p:spPr>
                <a:xfrm>
                  <a:off x="2511564" y="2250919"/>
                  <a:ext cx="726855" cy="86194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0" name="正方形/長方形 4"/>
                <p:cNvSpPr/>
                <p:nvPr/>
              </p:nvSpPr>
              <p:spPr>
                <a:xfrm>
                  <a:off x="134846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>
                <a:xfrm>
                  <a:off x="134846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>
                <a:xfrm>
                  <a:off x="32929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3" name="正方形/長方形 362"/>
                <p:cNvSpPr/>
                <p:nvPr/>
              </p:nvSpPr>
              <p:spPr>
                <a:xfrm>
                  <a:off x="134846" y="214884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4" name="正方形/長方形 363"/>
                <p:cNvSpPr/>
                <p:nvPr/>
              </p:nvSpPr>
              <p:spPr>
                <a:xfrm>
                  <a:off x="101031" y="2026920"/>
                  <a:ext cx="753429" cy="12192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5" name="正方形/長方形 364"/>
                <p:cNvSpPr/>
                <p:nvPr/>
              </p:nvSpPr>
              <p:spPr>
                <a:xfrm>
                  <a:off x="134846" y="1836420"/>
                  <a:ext cx="753429" cy="190500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6" name="正方形/長方形 365"/>
                <p:cNvSpPr/>
                <p:nvPr/>
              </p:nvSpPr>
              <p:spPr>
                <a:xfrm>
                  <a:off x="56262" y="1714500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67" name="正方形/長方形 366"/>
                <p:cNvSpPr/>
                <p:nvPr/>
              </p:nvSpPr>
              <p:spPr>
                <a:xfrm>
                  <a:off x="101031" y="1589724"/>
                  <a:ext cx="753429" cy="123825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368" name="グループ化 367"/>
                <p:cNvGrpSpPr/>
                <p:nvPr/>
              </p:nvGrpSpPr>
              <p:grpSpPr>
                <a:xfrm>
                  <a:off x="2340698" y="176993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371" name="1 つの角を丸めた四角形 370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2" name="1 つの角を丸めた四角形 371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3" name="五角形 372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4" name="五角形 373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5" name="台形 374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376" name="台形 375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369" name="正方形/長方形 368"/>
                <p:cNvSpPr/>
                <p:nvPr/>
              </p:nvSpPr>
              <p:spPr>
                <a:xfrm>
                  <a:off x="975693" y="2291895"/>
                  <a:ext cx="1281820" cy="51259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70" name="正方形/長方形 369"/>
                <p:cNvSpPr/>
                <p:nvPr/>
              </p:nvSpPr>
              <p:spPr>
                <a:xfrm>
                  <a:off x="2676664" y="2155669"/>
                  <a:ext cx="726855" cy="86194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355" name="片側の 2 つの角を丸めた四角形 354"/>
            <p:cNvSpPr/>
            <p:nvPr/>
          </p:nvSpPr>
          <p:spPr bwMode="auto">
            <a:xfrm>
              <a:off x="-1109148" y="-51425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338997" y="4799300"/>
            <a:ext cx="1489970" cy="1508044"/>
            <a:chOff x="1483608" y="4678414"/>
            <a:chExt cx="2192852" cy="2219453"/>
          </a:xfrm>
        </p:grpSpPr>
        <p:sp>
          <p:nvSpPr>
            <p:cNvPr id="422" name="片側の 2 つの角を丸めた四角形 421"/>
            <p:cNvSpPr/>
            <p:nvPr/>
          </p:nvSpPr>
          <p:spPr bwMode="auto">
            <a:xfrm>
              <a:off x="1544215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23" name="グループ化 422"/>
            <p:cNvGrpSpPr/>
            <p:nvPr/>
          </p:nvGrpSpPr>
          <p:grpSpPr>
            <a:xfrm>
              <a:off x="1483608" y="5457171"/>
              <a:ext cx="2192852" cy="1440696"/>
              <a:chOff x="1483608" y="4785763"/>
              <a:chExt cx="2192852" cy="1440696"/>
            </a:xfrm>
          </p:grpSpPr>
          <p:grpSp>
            <p:nvGrpSpPr>
              <p:cNvPr id="425" name="グループ化 424"/>
              <p:cNvGrpSpPr/>
              <p:nvPr/>
            </p:nvGrpSpPr>
            <p:grpSpPr>
              <a:xfrm>
                <a:off x="2214398" y="4785763"/>
                <a:ext cx="878656" cy="1025321"/>
                <a:chOff x="5793359" y="7631325"/>
                <a:chExt cx="878656" cy="1025321"/>
              </a:xfrm>
            </p:grpSpPr>
            <p:sp>
              <p:nvSpPr>
                <p:cNvPr id="436" name="フローチャート: 論理積ゲート 213"/>
                <p:cNvSpPr/>
                <p:nvPr/>
              </p:nvSpPr>
              <p:spPr>
                <a:xfrm rot="16200000">
                  <a:off x="5813738" y="7631325"/>
                  <a:ext cx="842722" cy="842722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片側の 2 つの角を丸めた四角形 436"/>
                <p:cNvSpPr/>
                <p:nvPr/>
              </p:nvSpPr>
              <p:spPr>
                <a:xfrm>
                  <a:off x="595213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フリーフォーム 437"/>
                <p:cNvSpPr/>
                <p:nvPr/>
              </p:nvSpPr>
              <p:spPr>
                <a:xfrm>
                  <a:off x="583169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9" name="グループ化 438"/>
                <p:cNvGrpSpPr/>
                <p:nvPr/>
              </p:nvGrpSpPr>
              <p:grpSpPr>
                <a:xfrm>
                  <a:off x="5793359" y="7733987"/>
                  <a:ext cx="878656" cy="795949"/>
                  <a:chOff x="7122532" y="3116422"/>
                  <a:chExt cx="719603" cy="651868"/>
                </a:xfrm>
              </p:grpSpPr>
              <p:sp>
                <p:nvSpPr>
                  <p:cNvPr id="440" name="円/楕円 689"/>
                  <p:cNvSpPr/>
                  <p:nvPr/>
                </p:nvSpPr>
                <p:spPr>
                  <a:xfrm rot="20700000">
                    <a:off x="7122532" y="336998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円/楕円 690"/>
                  <p:cNvSpPr/>
                  <p:nvPr/>
                </p:nvSpPr>
                <p:spPr>
                  <a:xfrm rot="900000" flipH="1">
                    <a:off x="7667200" y="336999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円/楕円 691"/>
                  <p:cNvSpPr/>
                  <p:nvPr/>
                </p:nvSpPr>
                <p:spPr>
                  <a:xfrm>
                    <a:off x="7192811" y="311642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月 442"/>
                  <p:cNvSpPr/>
                  <p:nvPr/>
                </p:nvSpPr>
                <p:spPr>
                  <a:xfrm rot="5400000" flipH="1">
                    <a:off x="7309157" y="3251602"/>
                    <a:ext cx="37443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" name="月 443"/>
                  <p:cNvSpPr/>
                  <p:nvPr/>
                </p:nvSpPr>
                <p:spPr>
                  <a:xfrm rot="5400000" flipH="1">
                    <a:off x="7599670" y="3251602"/>
                    <a:ext cx="37443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円/楕円 702"/>
                  <p:cNvSpPr/>
                  <p:nvPr/>
                </p:nvSpPr>
                <p:spPr>
                  <a:xfrm>
                    <a:off x="7242695" y="3425664"/>
                    <a:ext cx="187131" cy="5196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円/楕円 703"/>
                  <p:cNvSpPr/>
                  <p:nvPr/>
                </p:nvSpPr>
                <p:spPr>
                  <a:xfrm>
                    <a:off x="7523681" y="3425664"/>
                    <a:ext cx="187131" cy="5196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円/楕円 632"/>
                  <p:cNvSpPr/>
                  <p:nvPr/>
                </p:nvSpPr>
                <p:spPr>
                  <a:xfrm>
                    <a:off x="7437959" y="3553167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円/楕円 4"/>
                  <p:cNvSpPr/>
                  <p:nvPr/>
                </p:nvSpPr>
                <p:spPr>
                  <a:xfrm rot="10800000">
                    <a:off x="7406323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1483608" y="5431923"/>
                <a:ext cx="2192852" cy="794536"/>
                <a:chOff x="2342710" y="5764872"/>
                <a:chExt cx="1557797" cy="564437"/>
              </a:xfrm>
            </p:grpSpPr>
            <p:sp>
              <p:nvSpPr>
                <p:cNvPr id="427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8" name="正方形/長方形 427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29" name="正方形/長方形 428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0" name="正方形/長方形 429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31" name="正方形/長方形 430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432" name="グループ化 431"/>
                <p:cNvGrpSpPr/>
                <p:nvPr/>
              </p:nvGrpSpPr>
              <p:grpSpPr>
                <a:xfrm>
                  <a:off x="3540962" y="5765228"/>
                  <a:ext cx="218851" cy="150422"/>
                  <a:chOff x="2460964" y="4560022"/>
                  <a:chExt cx="443460" cy="304803"/>
                </a:xfrm>
              </p:grpSpPr>
              <p:sp>
                <p:nvSpPr>
                  <p:cNvPr id="434" name="ドーナツ 433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35" name="台形 434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33" name="正方形/長方形 432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24" name="正方形/長方形 423"/>
            <p:cNvSpPr/>
            <p:nvPr/>
          </p:nvSpPr>
          <p:spPr>
            <a:xfrm>
              <a:off x="2131833" y="5421463"/>
              <a:ext cx="977127" cy="898262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49" name="グループ化 448"/>
          <p:cNvGrpSpPr/>
          <p:nvPr/>
        </p:nvGrpSpPr>
        <p:grpSpPr>
          <a:xfrm>
            <a:off x="2338997" y="2830941"/>
            <a:ext cx="1489970" cy="1508036"/>
            <a:chOff x="1483608" y="2178206"/>
            <a:chExt cx="2192852" cy="2219440"/>
          </a:xfrm>
        </p:grpSpPr>
        <p:sp>
          <p:nvSpPr>
            <p:cNvPr id="450" name="片側の 2 つの角を丸めた四角形 449"/>
            <p:cNvSpPr/>
            <p:nvPr/>
          </p:nvSpPr>
          <p:spPr bwMode="auto">
            <a:xfrm>
              <a:off x="1544215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51" name="グループ化 450"/>
            <p:cNvGrpSpPr/>
            <p:nvPr/>
          </p:nvGrpSpPr>
          <p:grpSpPr>
            <a:xfrm>
              <a:off x="1483608" y="2522706"/>
              <a:ext cx="2192852" cy="1874940"/>
              <a:chOff x="1483608" y="4351519"/>
              <a:chExt cx="2192852" cy="1874940"/>
            </a:xfrm>
          </p:grpSpPr>
          <p:grpSp>
            <p:nvGrpSpPr>
              <p:cNvPr id="453" name="グループ化 452"/>
              <p:cNvGrpSpPr/>
              <p:nvPr/>
            </p:nvGrpSpPr>
            <p:grpSpPr>
              <a:xfrm>
                <a:off x="2062460" y="4351519"/>
                <a:ext cx="1035769" cy="1317794"/>
                <a:chOff x="6967319" y="2997449"/>
                <a:chExt cx="1035769" cy="1317794"/>
              </a:xfrm>
            </p:grpSpPr>
            <p:sp>
              <p:nvSpPr>
                <p:cNvPr id="470" name="フローチャート: 論理積ゲート 213"/>
                <p:cNvSpPr/>
                <p:nvPr/>
              </p:nvSpPr>
              <p:spPr>
                <a:xfrm rot="16200000">
                  <a:off x="7139222" y="2997449"/>
                  <a:ext cx="690174" cy="690174"/>
                </a:xfrm>
                <a:prstGeom prst="flowChartDelay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1" name="片側の 2 つの角を丸めた四角形 470"/>
                <p:cNvSpPr/>
                <p:nvPr/>
              </p:nvSpPr>
              <p:spPr>
                <a:xfrm rot="10800000">
                  <a:off x="7412342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2" name="円/楕円 689"/>
                <p:cNvSpPr/>
                <p:nvPr/>
              </p:nvSpPr>
              <p:spPr>
                <a:xfrm rot="20700000">
                  <a:off x="7122532" y="33350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円/楕円 690"/>
                <p:cNvSpPr/>
                <p:nvPr/>
              </p:nvSpPr>
              <p:spPr>
                <a:xfrm rot="900000" flipH="1">
                  <a:off x="7667200" y="333509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4" name="円/楕円 691"/>
                <p:cNvSpPr/>
                <p:nvPr/>
              </p:nvSpPr>
              <p:spPr>
                <a:xfrm>
                  <a:off x="7192811" y="3081528"/>
                  <a:ext cx="579044" cy="65186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月 474"/>
                <p:cNvSpPr/>
                <p:nvPr/>
              </p:nvSpPr>
              <p:spPr>
                <a:xfrm rot="5400000">
                  <a:off x="7305019" y="3175128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6" name="月 475"/>
                <p:cNvSpPr/>
                <p:nvPr/>
              </p:nvSpPr>
              <p:spPr>
                <a:xfrm rot="5400000">
                  <a:off x="7595532" y="3175128"/>
                  <a:ext cx="45719" cy="16512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7" name="円/楕円 702"/>
                <p:cNvSpPr/>
                <p:nvPr/>
              </p:nvSpPr>
              <p:spPr>
                <a:xfrm>
                  <a:off x="7301731" y="3401001"/>
                  <a:ext cx="69057" cy="10198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円/楕円 703"/>
                <p:cNvSpPr/>
                <p:nvPr/>
              </p:nvSpPr>
              <p:spPr>
                <a:xfrm>
                  <a:off x="7582718" y="3401001"/>
                  <a:ext cx="69057" cy="10198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円/楕円 632"/>
                <p:cNvSpPr/>
                <p:nvPr/>
              </p:nvSpPr>
              <p:spPr>
                <a:xfrm>
                  <a:off x="7437959" y="351827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0" name="片側の 2 つの角を丸めた四角形 479"/>
                <p:cNvSpPr/>
                <p:nvPr/>
              </p:nvSpPr>
              <p:spPr>
                <a:xfrm>
                  <a:off x="720177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1" name="フリーフォーム 480"/>
                <p:cNvSpPr/>
                <p:nvPr/>
              </p:nvSpPr>
              <p:spPr>
                <a:xfrm>
                  <a:off x="718081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直角三角形 481"/>
                <p:cNvSpPr/>
                <p:nvPr/>
              </p:nvSpPr>
              <p:spPr>
                <a:xfrm rot="5400000">
                  <a:off x="7317605" y="3780296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3" name="直角三角形 482"/>
                <p:cNvSpPr/>
                <p:nvPr/>
              </p:nvSpPr>
              <p:spPr>
                <a:xfrm rot="16200000" flipH="1">
                  <a:off x="7482342" y="3780296"/>
                  <a:ext cx="166542" cy="149231"/>
                </a:xfrm>
                <a:prstGeom prst="rtTriangl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4" name="円/楕円 999"/>
                <p:cNvSpPr/>
                <p:nvPr/>
              </p:nvSpPr>
              <p:spPr>
                <a:xfrm>
                  <a:off x="7337846" y="3606327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5" name="グループ化 484"/>
                <p:cNvGrpSpPr/>
                <p:nvPr/>
              </p:nvGrpSpPr>
              <p:grpSpPr>
                <a:xfrm>
                  <a:off x="6967319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486" name="グループ化 485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491" name="フリーフォーム 490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2" name="台形 491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フリーフォーム 492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87" name="グループ化 486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488" name="フリーフォーム 487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89" name="台形 488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0" name="フリーフォーム 489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454" name="グループ化 453"/>
              <p:cNvGrpSpPr/>
              <p:nvPr/>
            </p:nvGrpSpPr>
            <p:grpSpPr>
              <a:xfrm>
                <a:off x="2211748" y="5240991"/>
                <a:ext cx="711316" cy="398955"/>
                <a:chOff x="2859979" y="1731565"/>
                <a:chExt cx="505317" cy="283417"/>
              </a:xfrm>
            </p:grpSpPr>
            <p:sp>
              <p:nvSpPr>
                <p:cNvPr id="465" name="角丸四角形 464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6" name="角丸四角形 465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7" name="円/楕円 256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8" name="台形 467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9" name="台形 468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55" name="グループ化 454"/>
              <p:cNvGrpSpPr/>
              <p:nvPr/>
            </p:nvGrpSpPr>
            <p:grpSpPr>
              <a:xfrm>
                <a:off x="1483608" y="5431923"/>
                <a:ext cx="2192852" cy="794536"/>
                <a:chOff x="2342710" y="5764872"/>
                <a:chExt cx="1557797" cy="564437"/>
              </a:xfrm>
            </p:grpSpPr>
            <p:sp>
              <p:nvSpPr>
                <p:cNvPr id="456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7" name="正方形/長方形 456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8" name="正方形/長方形 457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59" name="正方形/長方形 458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60" name="正方形/長方形 459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461" name="グループ化 460"/>
                <p:cNvGrpSpPr/>
                <p:nvPr/>
              </p:nvGrpSpPr>
              <p:grpSpPr>
                <a:xfrm>
                  <a:off x="3540962" y="5765228"/>
                  <a:ext cx="218851" cy="150422"/>
                  <a:chOff x="2460964" y="4560022"/>
                  <a:chExt cx="443460" cy="304803"/>
                </a:xfrm>
              </p:grpSpPr>
              <p:sp>
                <p:nvSpPr>
                  <p:cNvPr id="463" name="ドーナツ 462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464" name="台形 463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462" name="正方形/長方形 461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52" name="正方形/長方形 451"/>
            <p:cNvSpPr/>
            <p:nvPr/>
          </p:nvSpPr>
          <p:spPr>
            <a:xfrm>
              <a:off x="1995646" y="2466450"/>
              <a:ext cx="1206142" cy="952428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94" name="グループ化 493"/>
          <p:cNvGrpSpPr/>
          <p:nvPr/>
        </p:nvGrpSpPr>
        <p:grpSpPr>
          <a:xfrm>
            <a:off x="2338997" y="908720"/>
            <a:ext cx="1489970" cy="1516432"/>
            <a:chOff x="1483608" y="-508397"/>
            <a:chExt cx="2192852" cy="2231797"/>
          </a:xfrm>
        </p:grpSpPr>
        <p:sp>
          <p:nvSpPr>
            <p:cNvPr id="495" name="片側の 2 つの角を丸めた四角形 494"/>
            <p:cNvSpPr/>
            <p:nvPr/>
          </p:nvSpPr>
          <p:spPr bwMode="auto">
            <a:xfrm>
              <a:off x="1544215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496" name="グループ化 495"/>
            <p:cNvGrpSpPr/>
            <p:nvPr/>
          </p:nvGrpSpPr>
          <p:grpSpPr>
            <a:xfrm>
              <a:off x="1483608" y="-133907"/>
              <a:ext cx="2192852" cy="1857307"/>
              <a:chOff x="1483608" y="2064896"/>
              <a:chExt cx="2192852" cy="1857307"/>
            </a:xfrm>
          </p:grpSpPr>
          <p:grpSp>
            <p:nvGrpSpPr>
              <p:cNvPr id="500" name="グループ化 499"/>
              <p:cNvGrpSpPr/>
              <p:nvPr/>
            </p:nvGrpSpPr>
            <p:grpSpPr>
              <a:xfrm>
                <a:off x="2126678" y="2064896"/>
                <a:ext cx="1087073" cy="1317794"/>
                <a:chOff x="-2931330" y="8143779"/>
                <a:chExt cx="1087073" cy="1317794"/>
              </a:xfrm>
            </p:grpSpPr>
            <p:grpSp>
              <p:nvGrpSpPr>
                <p:cNvPr id="508" name="グループ化 507"/>
                <p:cNvGrpSpPr/>
                <p:nvPr/>
              </p:nvGrpSpPr>
              <p:grpSpPr>
                <a:xfrm>
                  <a:off x="-2801370" y="8143779"/>
                  <a:ext cx="719603" cy="1317794"/>
                  <a:chOff x="7122532" y="4698583"/>
                  <a:chExt cx="719603" cy="1317794"/>
                </a:xfrm>
              </p:grpSpPr>
              <p:sp>
                <p:nvSpPr>
                  <p:cNvPr id="521" name="フローチャート: 論理積ゲート 213"/>
                  <p:cNvSpPr/>
                  <p:nvPr/>
                </p:nvSpPr>
                <p:spPr>
                  <a:xfrm rot="16200000">
                    <a:off x="7139222" y="4698583"/>
                    <a:ext cx="690174" cy="690174"/>
                  </a:xfrm>
                  <a:prstGeom prst="flowChartDelay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2" name="片側の 2 つの角を丸めた四角形 521"/>
                  <p:cNvSpPr/>
                  <p:nvPr/>
                </p:nvSpPr>
                <p:spPr>
                  <a:xfrm rot="10800000">
                    <a:off x="7412342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3" name="円/楕円 689"/>
                  <p:cNvSpPr/>
                  <p:nvPr/>
                </p:nvSpPr>
                <p:spPr>
                  <a:xfrm rot="20700000">
                    <a:off x="7122532" y="5036229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4" name="円/楕円 690"/>
                  <p:cNvSpPr/>
                  <p:nvPr/>
                </p:nvSpPr>
                <p:spPr>
                  <a:xfrm rot="900000" flipH="1">
                    <a:off x="7667200" y="5036230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5" name="円/楕円 691"/>
                  <p:cNvSpPr/>
                  <p:nvPr/>
                </p:nvSpPr>
                <p:spPr>
                  <a:xfrm>
                    <a:off x="7192811" y="4782662"/>
                    <a:ext cx="579044" cy="65186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6" name="月 525"/>
                  <p:cNvSpPr/>
                  <p:nvPr/>
                </p:nvSpPr>
                <p:spPr>
                  <a:xfrm rot="5400000" flipH="1">
                    <a:off x="7305018" y="489770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7" name="月 526"/>
                  <p:cNvSpPr/>
                  <p:nvPr/>
                </p:nvSpPr>
                <p:spPr>
                  <a:xfrm rot="5400000" flipH="1">
                    <a:off x="7595531" y="4897702"/>
                    <a:ext cx="45719" cy="16512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8" name="円/楕円 951"/>
                  <p:cNvSpPr/>
                  <p:nvPr/>
                </p:nvSpPr>
                <p:spPr>
                  <a:xfrm>
                    <a:off x="7301731" y="5066895"/>
                    <a:ext cx="69057" cy="1019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円/楕円 952"/>
                  <p:cNvSpPr/>
                  <p:nvPr/>
                </p:nvSpPr>
                <p:spPr>
                  <a:xfrm>
                    <a:off x="7582718" y="5066895"/>
                    <a:ext cx="69057" cy="10198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0" name="円/楕円 632"/>
                  <p:cNvSpPr/>
                  <p:nvPr/>
                </p:nvSpPr>
                <p:spPr>
                  <a:xfrm>
                    <a:off x="7437959" y="5219407"/>
                    <a:ext cx="84568" cy="27721"/>
                  </a:xfrm>
                  <a:custGeom>
                    <a:avLst/>
                    <a:gdLst>
                      <a:gd name="connsiteX0" fmla="*/ 0 w 84568"/>
                      <a:gd name="connsiteY0" fmla="*/ 22860 h 45719"/>
                      <a:gd name="connsiteX1" fmla="*/ 42284 w 84568"/>
                      <a:gd name="connsiteY1" fmla="*/ 0 h 45719"/>
                      <a:gd name="connsiteX2" fmla="*/ 84568 w 84568"/>
                      <a:gd name="connsiteY2" fmla="*/ 22860 h 45719"/>
                      <a:gd name="connsiteX3" fmla="*/ 42284 w 84568"/>
                      <a:gd name="connsiteY3" fmla="*/ 45720 h 45719"/>
                      <a:gd name="connsiteX4" fmla="*/ 0 w 84568"/>
                      <a:gd name="connsiteY4" fmla="*/ 22860 h 45719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22860 h 45720"/>
                      <a:gd name="connsiteX1" fmla="*/ 42284 w 84568"/>
                      <a:gd name="connsiteY1" fmla="*/ 0 h 45720"/>
                      <a:gd name="connsiteX2" fmla="*/ 84568 w 84568"/>
                      <a:gd name="connsiteY2" fmla="*/ 22860 h 45720"/>
                      <a:gd name="connsiteX3" fmla="*/ 42284 w 84568"/>
                      <a:gd name="connsiteY3" fmla="*/ 45720 h 45720"/>
                      <a:gd name="connsiteX4" fmla="*/ 0 w 84568"/>
                      <a:gd name="connsiteY4" fmla="*/ 22860 h 45720"/>
                      <a:gd name="connsiteX0" fmla="*/ 0 w 84568"/>
                      <a:gd name="connsiteY0" fmla="*/ 4861 h 27721"/>
                      <a:gd name="connsiteX1" fmla="*/ 42284 w 84568"/>
                      <a:gd name="connsiteY1" fmla="*/ 8195 h 27721"/>
                      <a:gd name="connsiteX2" fmla="*/ 84568 w 84568"/>
                      <a:gd name="connsiteY2" fmla="*/ 4861 h 27721"/>
                      <a:gd name="connsiteX3" fmla="*/ 42284 w 84568"/>
                      <a:gd name="connsiteY3" fmla="*/ 27721 h 27721"/>
                      <a:gd name="connsiteX4" fmla="*/ 0 w 84568"/>
                      <a:gd name="connsiteY4" fmla="*/ 4861 h 27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4568" h="27721">
                        <a:moveTo>
                          <a:pt x="0" y="4861"/>
                        </a:moveTo>
                        <a:cubicBezTo>
                          <a:pt x="0" y="-7764"/>
                          <a:pt x="18931" y="8195"/>
                          <a:pt x="42284" y="8195"/>
                        </a:cubicBezTo>
                        <a:cubicBezTo>
                          <a:pt x="65637" y="8195"/>
                          <a:pt x="84568" y="-7764"/>
                          <a:pt x="84568" y="4861"/>
                        </a:cubicBezTo>
                        <a:cubicBezTo>
                          <a:pt x="84568" y="17486"/>
                          <a:pt x="65637" y="27721"/>
                          <a:pt x="42284" y="27721"/>
                        </a:cubicBezTo>
                        <a:cubicBezTo>
                          <a:pt x="18931" y="27721"/>
                          <a:pt x="0" y="17486"/>
                          <a:pt x="0" y="4861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1" name="片側の 2 つの角を丸めた四角形 530"/>
                  <p:cNvSpPr/>
                  <p:nvPr/>
                </p:nvSpPr>
                <p:spPr>
                  <a:xfrm>
                    <a:off x="720177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2" name="フリーフォーム 531"/>
                  <p:cNvSpPr/>
                  <p:nvPr/>
                </p:nvSpPr>
                <p:spPr>
                  <a:xfrm>
                    <a:off x="718081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3" name="直角三角形 532"/>
                  <p:cNvSpPr/>
                  <p:nvPr/>
                </p:nvSpPr>
                <p:spPr>
                  <a:xfrm rot="5400000">
                    <a:off x="7317605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4" name="直角三角形 533"/>
                  <p:cNvSpPr/>
                  <p:nvPr/>
                </p:nvSpPr>
                <p:spPr>
                  <a:xfrm rot="16200000" flipH="1">
                    <a:off x="7482342" y="5481430"/>
                    <a:ext cx="166542" cy="149231"/>
                  </a:xfrm>
                  <a:prstGeom prst="rtTriangl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5" name="円/楕円 4"/>
                  <p:cNvSpPr/>
                  <p:nvPr/>
                </p:nvSpPr>
                <p:spPr>
                  <a:xfrm rot="10800000">
                    <a:off x="7406323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-2571792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518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リーフォーム 519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-2931330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511" name="グループ化 510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515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6" name="台形 515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7" name="片側の 2 つの角を丸めた四角形 516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12" name="グループ化 511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513" name="台形 512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14" name="フリーフォーム 513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01" name="グループ化 500"/>
              <p:cNvGrpSpPr/>
              <p:nvPr/>
            </p:nvGrpSpPr>
            <p:grpSpPr>
              <a:xfrm>
                <a:off x="1483608" y="3127667"/>
                <a:ext cx="2192852" cy="794536"/>
                <a:chOff x="2342710" y="5764872"/>
                <a:chExt cx="1557797" cy="564437"/>
              </a:xfrm>
            </p:grpSpPr>
            <p:sp>
              <p:nvSpPr>
                <p:cNvPr id="502" name="正方形/長方形 4"/>
                <p:cNvSpPr/>
                <p:nvPr/>
              </p:nvSpPr>
              <p:spPr>
                <a:xfrm>
                  <a:off x="2393007" y="5941975"/>
                  <a:ext cx="1457203" cy="387334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3" name="正方形/長方形 502"/>
                <p:cNvSpPr/>
                <p:nvPr/>
              </p:nvSpPr>
              <p:spPr>
                <a:xfrm>
                  <a:off x="2393007" y="5941975"/>
                  <a:ext cx="1457203" cy="4230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4" name="正方形/長方形 503"/>
                <p:cNvSpPr/>
                <p:nvPr/>
              </p:nvSpPr>
              <p:spPr>
                <a:xfrm>
                  <a:off x="2342710" y="5915651"/>
                  <a:ext cx="1557797" cy="35725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5" name="正方形/長方形 504"/>
                <p:cNvSpPr/>
                <p:nvPr/>
              </p:nvSpPr>
              <p:spPr>
                <a:xfrm>
                  <a:off x="2396951" y="5808745"/>
                  <a:ext cx="263636" cy="38949"/>
                </a:xfrm>
                <a:prstGeom prst="rect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6" name="正方形/長方形 505"/>
                <p:cNvSpPr/>
                <p:nvPr/>
              </p:nvSpPr>
              <p:spPr>
                <a:xfrm>
                  <a:off x="2417340" y="5848902"/>
                  <a:ext cx="263636" cy="6674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07" name="正方形/長方形 506"/>
                <p:cNvSpPr/>
                <p:nvPr/>
              </p:nvSpPr>
              <p:spPr>
                <a:xfrm>
                  <a:off x="2447091" y="5764872"/>
                  <a:ext cx="263636" cy="38949"/>
                </a:xfrm>
                <a:prstGeom prst="rect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7" name="正方形/長方形 496"/>
            <p:cNvSpPr/>
            <p:nvPr/>
          </p:nvSpPr>
          <p:spPr>
            <a:xfrm>
              <a:off x="2045852" y="-171326"/>
              <a:ext cx="1292801" cy="1313234"/>
            </a:xfrm>
            <a:prstGeom prst="rect">
              <a:avLst/>
            </a:prstGeom>
            <a:solidFill>
              <a:srgbClr val="000000">
                <a:alpha val="69804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ドーナツ 497"/>
            <p:cNvSpPr/>
            <p:nvPr/>
          </p:nvSpPr>
          <p:spPr>
            <a:xfrm>
              <a:off x="3343957" y="943683"/>
              <a:ext cx="134453" cy="134453"/>
            </a:xfrm>
            <a:prstGeom prst="donut">
              <a:avLst>
                <a:gd name="adj" fmla="val 19182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99" name="台形 498"/>
            <p:cNvSpPr/>
            <p:nvPr/>
          </p:nvSpPr>
          <p:spPr>
            <a:xfrm rot="10800000">
              <a:off x="3170342" y="929365"/>
              <a:ext cx="244472" cy="211743"/>
            </a:xfrm>
            <a:prstGeom prst="trapezoid">
              <a:avLst>
                <a:gd name="adj" fmla="val 20618"/>
              </a:avLst>
            </a:prstGeom>
            <a:solidFill>
              <a:sysClr val="window" lastClr="FFFFFF">
                <a:lumMod val="7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536" name="グループ化 535"/>
          <p:cNvGrpSpPr/>
          <p:nvPr/>
        </p:nvGrpSpPr>
        <p:grpSpPr>
          <a:xfrm>
            <a:off x="4203775" y="908721"/>
            <a:ext cx="1489970" cy="1516430"/>
            <a:chOff x="4048514" y="-508397"/>
            <a:chExt cx="2192854" cy="2231797"/>
          </a:xfrm>
        </p:grpSpPr>
        <p:sp>
          <p:nvSpPr>
            <p:cNvPr id="537" name="片側の 2 つの角を丸めた四角形 536"/>
            <p:cNvSpPr/>
            <p:nvPr/>
          </p:nvSpPr>
          <p:spPr bwMode="auto">
            <a:xfrm>
              <a:off x="4148519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538" name="グループ化 537"/>
            <p:cNvGrpSpPr/>
            <p:nvPr/>
          </p:nvGrpSpPr>
          <p:grpSpPr>
            <a:xfrm>
              <a:off x="4048514" y="-141912"/>
              <a:ext cx="2192854" cy="1865312"/>
              <a:chOff x="4048514" y="2056891"/>
              <a:chExt cx="2192854" cy="1865312"/>
            </a:xfrm>
          </p:grpSpPr>
          <p:grpSp>
            <p:nvGrpSpPr>
              <p:cNvPr id="543" name="グループ化 542"/>
              <p:cNvGrpSpPr/>
              <p:nvPr/>
            </p:nvGrpSpPr>
            <p:grpSpPr>
              <a:xfrm>
                <a:off x="4672790" y="2056891"/>
                <a:ext cx="1087073" cy="1325799"/>
                <a:chOff x="-1975161" y="8135774"/>
                <a:chExt cx="1087073" cy="1325799"/>
              </a:xfrm>
            </p:grpSpPr>
            <p:grpSp>
              <p:nvGrpSpPr>
                <p:cNvPr id="567" name="グループ化 566"/>
                <p:cNvGrpSpPr/>
                <p:nvPr/>
              </p:nvGrpSpPr>
              <p:grpSpPr>
                <a:xfrm>
                  <a:off x="-1845361" y="8135774"/>
                  <a:ext cx="731898" cy="1325799"/>
                  <a:chOff x="8078541" y="4690578"/>
                  <a:chExt cx="731898" cy="1325799"/>
                </a:xfrm>
              </p:grpSpPr>
              <p:sp>
                <p:nvSpPr>
                  <p:cNvPr id="580" name="フリーフォーム 579"/>
                  <p:cNvSpPr/>
                  <p:nvPr/>
                </p:nvSpPr>
                <p:spPr>
                  <a:xfrm>
                    <a:off x="8078541" y="4690578"/>
                    <a:ext cx="731898" cy="986617"/>
                  </a:xfrm>
                  <a:custGeom>
                    <a:avLst/>
                    <a:gdLst>
                      <a:gd name="connsiteX0" fmla="*/ 425446 w 850891"/>
                      <a:gd name="connsiteY0" fmla="*/ 0 h 1027118"/>
                      <a:gd name="connsiteX1" fmla="*/ 726282 w 850891"/>
                      <a:gd name="connsiteY1" fmla="*/ 124610 h 1027118"/>
                      <a:gd name="connsiteX2" fmla="*/ 726281 w 850891"/>
                      <a:gd name="connsiteY2" fmla="*/ 124610 h 1027118"/>
                      <a:gd name="connsiteX3" fmla="*/ 726281 w 850891"/>
                      <a:gd name="connsiteY3" fmla="*/ 726283 h 1027118"/>
                      <a:gd name="connsiteX4" fmla="*/ 425446 w 850891"/>
                      <a:gd name="connsiteY4" fmla="*/ 1027118 h 1027118"/>
                      <a:gd name="connsiteX5" fmla="*/ 124609 w 850891"/>
                      <a:gd name="connsiteY5" fmla="*/ 726282 h 1027118"/>
                      <a:gd name="connsiteX6" fmla="*/ 124609 w 850891"/>
                      <a:gd name="connsiteY6" fmla="*/ 124610 h 1027118"/>
                      <a:gd name="connsiteX7" fmla="*/ 425446 w 850891"/>
                      <a:gd name="connsiteY7" fmla="*/ 0 h 10271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50891" h="1027118">
                        <a:moveTo>
                          <a:pt x="425446" y="0"/>
                        </a:moveTo>
                        <a:cubicBezTo>
                          <a:pt x="534327" y="0"/>
                          <a:pt x="643208" y="41537"/>
                          <a:pt x="726282" y="124610"/>
                        </a:cubicBezTo>
                        <a:lnTo>
                          <a:pt x="726281" y="124610"/>
                        </a:lnTo>
                        <a:cubicBezTo>
                          <a:pt x="892428" y="290757"/>
                          <a:pt x="892428" y="560136"/>
                          <a:pt x="726281" y="726283"/>
                        </a:cubicBezTo>
                        <a:lnTo>
                          <a:pt x="425446" y="1027118"/>
                        </a:lnTo>
                        <a:lnTo>
                          <a:pt x="124609" y="726282"/>
                        </a:lnTo>
                        <a:cubicBezTo>
                          <a:pt x="-41537" y="560135"/>
                          <a:pt x="-41537" y="290757"/>
                          <a:pt x="124609" y="124610"/>
                        </a:cubicBezTo>
                        <a:cubicBezTo>
                          <a:pt x="207683" y="41537"/>
                          <a:pt x="316565" y="0"/>
                          <a:pt x="42544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片側の 2 つの角を丸めた四角形 580"/>
                  <p:cNvSpPr/>
                  <p:nvPr/>
                </p:nvSpPr>
                <p:spPr>
                  <a:xfrm rot="10800000">
                    <a:off x="8370285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円/楕円 238"/>
                  <p:cNvSpPr/>
                  <p:nvPr/>
                </p:nvSpPr>
                <p:spPr>
                  <a:xfrm>
                    <a:off x="8150754" y="492703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3" name="フリーフォーム 582"/>
                  <p:cNvSpPr/>
                  <p:nvPr/>
                </p:nvSpPr>
                <p:spPr>
                  <a:xfrm>
                    <a:off x="8155267" y="4874987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4" name="角丸四角形 583"/>
                  <p:cNvSpPr/>
                  <p:nvPr/>
                </p:nvSpPr>
                <p:spPr>
                  <a:xfrm>
                    <a:off x="8220739" y="5017242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5" name="円/楕円 727"/>
                  <p:cNvSpPr/>
                  <p:nvPr/>
                </p:nvSpPr>
                <p:spPr>
                  <a:xfrm>
                    <a:off x="8242715" y="5077585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6" name="角丸四角形 585"/>
                  <p:cNvSpPr/>
                  <p:nvPr/>
                </p:nvSpPr>
                <p:spPr>
                  <a:xfrm>
                    <a:off x="8558877" y="5017242"/>
                    <a:ext cx="119061" cy="1449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7" name="円/楕円 729"/>
                  <p:cNvSpPr/>
                  <p:nvPr/>
                </p:nvSpPr>
                <p:spPr>
                  <a:xfrm>
                    <a:off x="8580853" y="5077585"/>
                    <a:ext cx="75108" cy="7510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8" name="月 587"/>
                  <p:cNvSpPr/>
                  <p:nvPr/>
                </p:nvSpPr>
                <p:spPr>
                  <a:xfrm rot="16200000">
                    <a:off x="8430434" y="521262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9" name="片側の 2 つの角を丸めた四角形 588"/>
                  <p:cNvSpPr/>
                  <p:nvPr/>
                </p:nvSpPr>
                <p:spPr>
                  <a:xfrm>
                    <a:off x="8160627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0" name="フリーフォーム 589"/>
                  <p:cNvSpPr/>
                  <p:nvPr/>
                </p:nvSpPr>
                <p:spPr>
                  <a:xfrm>
                    <a:off x="8139661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1" name="直角三角形 590"/>
                  <p:cNvSpPr/>
                  <p:nvPr/>
                </p:nvSpPr>
                <p:spPr>
                  <a:xfrm rot="5400000">
                    <a:off x="8276455" y="5481430"/>
                    <a:ext cx="166542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2" name="直角三角形 591"/>
                  <p:cNvSpPr/>
                  <p:nvPr/>
                </p:nvSpPr>
                <p:spPr>
                  <a:xfrm rot="16200000" flipH="1">
                    <a:off x="8441192" y="5481430"/>
                    <a:ext cx="166542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3" name="円/楕円 4"/>
                  <p:cNvSpPr/>
                  <p:nvPr/>
                </p:nvSpPr>
                <p:spPr>
                  <a:xfrm rot="10800000">
                    <a:off x="8360237" y="5313019"/>
                    <a:ext cx="164226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8" name="グループ化 567"/>
                <p:cNvGrpSpPr/>
                <p:nvPr/>
              </p:nvGrpSpPr>
              <p:grpSpPr>
                <a:xfrm>
                  <a:off x="-1615623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577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8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フリーフォーム 578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-1975161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570" name="グループ化 569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574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5" name="台形 574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6" name="片側の 2 つの角を丸めた四角形 575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71" name="グループ化 570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572" name="台形 571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73" name="フリーフォーム 572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4048514" y="2945141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545" name="グループ化 544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565" name="爆発 1 564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6" name="爆発 1 565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46" name="グループ化 545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563" name="爆発 1 562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4" name="爆発 1 563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547" name="グループ化 546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561" name="爆発 1 560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2" name="爆発 1 561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548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0" name="正方形/長方形 549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2" name="正方形/長方形 551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554" name="グループ化 553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555" name="1 つの角を丸めた四角形 554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6" name="1 つの角を丸めた四角形 555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7" name="五角形 556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8" name="五角形 557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59" name="台形 558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560" name="台形 559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39" name="グループ化 538"/>
            <p:cNvGrpSpPr/>
            <p:nvPr/>
          </p:nvGrpSpPr>
          <p:grpSpPr>
            <a:xfrm>
              <a:off x="4264386" y="-299602"/>
              <a:ext cx="1782805" cy="832200"/>
              <a:chOff x="4264386" y="-299602"/>
              <a:chExt cx="1782805" cy="832200"/>
            </a:xfrm>
          </p:grpSpPr>
          <p:sp>
            <p:nvSpPr>
              <p:cNvPr id="540" name="星 5 539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1" name="星 5 540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2" name="星 5 541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94" name="グループ化 593"/>
          <p:cNvGrpSpPr/>
          <p:nvPr/>
        </p:nvGrpSpPr>
        <p:grpSpPr>
          <a:xfrm>
            <a:off x="4203775" y="2830942"/>
            <a:ext cx="1489970" cy="1508034"/>
            <a:chOff x="4048514" y="2178206"/>
            <a:chExt cx="2192854" cy="2219440"/>
          </a:xfrm>
        </p:grpSpPr>
        <p:sp>
          <p:nvSpPr>
            <p:cNvPr id="595" name="片側の 2 つの角を丸めた四角形 594"/>
            <p:cNvSpPr/>
            <p:nvPr/>
          </p:nvSpPr>
          <p:spPr bwMode="auto">
            <a:xfrm>
              <a:off x="4148519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596" name="グループ化 595"/>
            <p:cNvGrpSpPr/>
            <p:nvPr/>
          </p:nvGrpSpPr>
          <p:grpSpPr>
            <a:xfrm>
              <a:off x="4048514" y="2514701"/>
              <a:ext cx="2192854" cy="1882945"/>
              <a:chOff x="4048514" y="4343514"/>
              <a:chExt cx="2192854" cy="1882945"/>
            </a:xfrm>
          </p:grpSpPr>
          <p:grpSp>
            <p:nvGrpSpPr>
              <p:cNvPr id="601" name="グループ化 600"/>
              <p:cNvGrpSpPr/>
              <p:nvPr/>
            </p:nvGrpSpPr>
            <p:grpSpPr>
              <a:xfrm>
                <a:off x="4592522" y="4343514"/>
                <a:ext cx="1035769" cy="1325799"/>
                <a:chOff x="7924378" y="2989444"/>
                <a:chExt cx="1035769" cy="1325799"/>
              </a:xfrm>
            </p:grpSpPr>
            <p:sp>
              <p:nvSpPr>
                <p:cNvPr id="631" name="フリーフォーム 630"/>
                <p:cNvSpPr/>
                <p:nvPr/>
              </p:nvSpPr>
              <p:spPr>
                <a:xfrm>
                  <a:off x="8078541" y="2989444"/>
                  <a:ext cx="731898" cy="986617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0891" h="1027118">
                      <a:moveTo>
                        <a:pt x="425446" y="0"/>
                      </a:moveTo>
                      <a:cubicBezTo>
                        <a:pt x="534327" y="0"/>
                        <a:pt x="643208" y="41537"/>
                        <a:pt x="726282" y="124610"/>
                      </a:cubicBezTo>
                      <a:lnTo>
                        <a:pt x="726281" y="124610"/>
                      </a:lnTo>
                      <a:cubicBezTo>
                        <a:pt x="892428" y="290757"/>
                        <a:pt x="892428" y="560136"/>
                        <a:pt x="726281" y="726283"/>
                      </a:cubicBezTo>
                      <a:lnTo>
                        <a:pt x="425446" y="1027118"/>
                      </a:lnTo>
                      <a:lnTo>
                        <a:pt x="124609" y="726282"/>
                      </a:lnTo>
                      <a:cubicBezTo>
                        <a:pt x="-41537" y="560135"/>
                        <a:pt x="-41537" y="290757"/>
                        <a:pt x="124609" y="124610"/>
                      </a:cubicBezTo>
                      <a:cubicBezTo>
                        <a:pt x="207683" y="41537"/>
                        <a:pt x="316565" y="0"/>
                        <a:pt x="42544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2" name="片側の 2 つの角を丸めた四角形 631"/>
                <p:cNvSpPr/>
                <p:nvPr/>
              </p:nvSpPr>
              <p:spPr>
                <a:xfrm rot="10800000">
                  <a:off x="8370285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3" name="円/楕円 238"/>
                <p:cNvSpPr/>
                <p:nvPr/>
              </p:nvSpPr>
              <p:spPr>
                <a:xfrm>
                  <a:off x="8150754" y="3225897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フリーフォーム 633"/>
                <p:cNvSpPr/>
                <p:nvPr/>
              </p:nvSpPr>
              <p:spPr>
                <a:xfrm>
                  <a:off x="8155267" y="3173853"/>
                  <a:ext cx="574531" cy="154607"/>
                </a:xfrm>
                <a:custGeom>
                  <a:avLst/>
                  <a:gdLst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287487 w 574531"/>
                    <a:gd name="connsiteY28" fmla="*/ 0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28" fmla="*/ 378927 w 574531"/>
                    <a:gd name="connsiteY28" fmla="*/ 5462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27" fmla="*/ 33617 w 574531"/>
                    <a:gd name="connsiteY27" fmla="*/ 37116 h 142237"/>
                    <a:gd name="connsiteX0" fmla="*/ 287487 w 574531"/>
                    <a:gd name="connsiteY0" fmla="*/ 0 h 142237"/>
                    <a:gd name="connsiteX1" fmla="*/ 541357 w 574531"/>
                    <a:gd name="connsiteY1" fmla="*/ 37116 h 142237"/>
                    <a:gd name="connsiteX2" fmla="*/ 565729 w 574531"/>
                    <a:gd name="connsiteY2" fmla="*/ 49875 h 142237"/>
                    <a:gd name="connsiteX3" fmla="*/ 574531 w 574531"/>
                    <a:gd name="connsiteY3" fmla="*/ 142237 h 142237"/>
                    <a:gd name="connsiteX4" fmla="*/ 507831 w 574531"/>
                    <a:gd name="connsiteY4" fmla="*/ 105999 h 142237"/>
                    <a:gd name="connsiteX5" fmla="*/ 499725 w 574531"/>
                    <a:gd name="connsiteY5" fmla="*/ 90229 h 142237"/>
                    <a:gd name="connsiteX6" fmla="*/ 504681 w 574531"/>
                    <a:gd name="connsiteY6" fmla="*/ 142237 h 142237"/>
                    <a:gd name="connsiteX7" fmla="*/ 437981 w 574531"/>
                    <a:gd name="connsiteY7" fmla="*/ 105999 h 142237"/>
                    <a:gd name="connsiteX8" fmla="*/ 429875 w 574531"/>
                    <a:gd name="connsiteY8" fmla="*/ 90229 h 142237"/>
                    <a:gd name="connsiteX9" fmla="*/ 434831 w 574531"/>
                    <a:gd name="connsiteY9" fmla="*/ 142237 h 142237"/>
                    <a:gd name="connsiteX10" fmla="*/ 368131 w 574531"/>
                    <a:gd name="connsiteY10" fmla="*/ 105999 h 142237"/>
                    <a:gd name="connsiteX11" fmla="*/ 360025 w 574531"/>
                    <a:gd name="connsiteY11" fmla="*/ 90229 h 142237"/>
                    <a:gd name="connsiteX12" fmla="*/ 364981 w 574531"/>
                    <a:gd name="connsiteY12" fmla="*/ 142237 h 142237"/>
                    <a:gd name="connsiteX13" fmla="*/ 298281 w 574531"/>
                    <a:gd name="connsiteY13" fmla="*/ 105999 h 142237"/>
                    <a:gd name="connsiteX14" fmla="*/ 294073 w 574531"/>
                    <a:gd name="connsiteY14" fmla="*/ 97812 h 142237"/>
                    <a:gd name="connsiteX15" fmla="*/ 298306 w 574531"/>
                    <a:gd name="connsiteY15" fmla="*/ 142237 h 142237"/>
                    <a:gd name="connsiteX16" fmla="*/ 231606 w 574531"/>
                    <a:gd name="connsiteY16" fmla="*/ 105999 h 142237"/>
                    <a:gd name="connsiteX17" fmla="*/ 223500 w 574531"/>
                    <a:gd name="connsiteY17" fmla="*/ 90229 h 142237"/>
                    <a:gd name="connsiteX18" fmla="*/ 228456 w 574531"/>
                    <a:gd name="connsiteY18" fmla="*/ 142237 h 142237"/>
                    <a:gd name="connsiteX19" fmla="*/ 161756 w 574531"/>
                    <a:gd name="connsiteY19" fmla="*/ 105999 h 142237"/>
                    <a:gd name="connsiteX20" fmla="*/ 153650 w 574531"/>
                    <a:gd name="connsiteY20" fmla="*/ 90229 h 142237"/>
                    <a:gd name="connsiteX21" fmla="*/ 158606 w 574531"/>
                    <a:gd name="connsiteY21" fmla="*/ 142237 h 142237"/>
                    <a:gd name="connsiteX22" fmla="*/ 91906 w 574531"/>
                    <a:gd name="connsiteY22" fmla="*/ 105999 h 142237"/>
                    <a:gd name="connsiteX23" fmla="*/ 83800 w 574531"/>
                    <a:gd name="connsiteY23" fmla="*/ 90229 h 142237"/>
                    <a:gd name="connsiteX24" fmla="*/ 88756 w 574531"/>
                    <a:gd name="connsiteY24" fmla="*/ 142237 h 142237"/>
                    <a:gd name="connsiteX25" fmla="*/ 1841 w 574531"/>
                    <a:gd name="connsiteY25" fmla="*/ 66672 h 142237"/>
                    <a:gd name="connsiteX26" fmla="*/ 0 w 574531"/>
                    <a:gd name="connsiteY26" fmla="*/ 54715 h 142237"/>
                    <a:gd name="connsiteX0" fmla="*/ 541357 w 574531"/>
                    <a:gd name="connsiteY0" fmla="*/ 0 h 105121"/>
                    <a:gd name="connsiteX1" fmla="*/ 565729 w 574531"/>
                    <a:gd name="connsiteY1" fmla="*/ 12759 h 105121"/>
                    <a:gd name="connsiteX2" fmla="*/ 574531 w 574531"/>
                    <a:gd name="connsiteY2" fmla="*/ 105121 h 105121"/>
                    <a:gd name="connsiteX3" fmla="*/ 507831 w 574531"/>
                    <a:gd name="connsiteY3" fmla="*/ 68883 h 105121"/>
                    <a:gd name="connsiteX4" fmla="*/ 499725 w 574531"/>
                    <a:gd name="connsiteY4" fmla="*/ 53113 h 105121"/>
                    <a:gd name="connsiteX5" fmla="*/ 504681 w 574531"/>
                    <a:gd name="connsiteY5" fmla="*/ 105121 h 105121"/>
                    <a:gd name="connsiteX6" fmla="*/ 437981 w 574531"/>
                    <a:gd name="connsiteY6" fmla="*/ 68883 h 105121"/>
                    <a:gd name="connsiteX7" fmla="*/ 429875 w 574531"/>
                    <a:gd name="connsiteY7" fmla="*/ 53113 h 105121"/>
                    <a:gd name="connsiteX8" fmla="*/ 434831 w 574531"/>
                    <a:gd name="connsiteY8" fmla="*/ 105121 h 105121"/>
                    <a:gd name="connsiteX9" fmla="*/ 368131 w 574531"/>
                    <a:gd name="connsiteY9" fmla="*/ 68883 h 105121"/>
                    <a:gd name="connsiteX10" fmla="*/ 360025 w 574531"/>
                    <a:gd name="connsiteY10" fmla="*/ 53113 h 105121"/>
                    <a:gd name="connsiteX11" fmla="*/ 364981 w 574531"/>
                    <a:gd name="connsiteY11" fmla="*/ 105121 h 105121"/>
                    <a:gd name="connsiteX12" fmla="*/ 298281 w 574531"/>
                    <a:gd name="connsiteY12" fmla="*/ 68883 h 105121"/>
                    <a:gd name="connsiteX13" fmla="*/ 294073 w 574531"/>
                    <a:gd name="connsiteY13" fmla="*/ 60696 h 105121"/>
                    <a:gd name="connsiteX14" fmla="*/ 298306 w 574531"/>
                    <a:gd name="connsiteY14" fmla="*/ 105121 h 105121"/>
                    <a:gd name="connsiteX15" fmla="*/ 231606 w 574531"/>
                    <a:gd name="connsiteY15" fmla="*/ 68883 h 105121"/>
                    <a:gd name="connsiteX16" fmla="*/ 223500 w 574531"/>
                    <a:gd name="connsiteY16" fmla="*/ 53113 h 105121"/>
                    <a:gd name="connsiteX17" fmla="*/ 228456 w 574531"/>
                    <a:gd name="connsiteY17" fmla="*/ 105121 h 105121"/>
                    <a:gd name="connsiteX18" fmla="*/ 161756 w 574531"/>
                    <a:gd name="connsiteY18" fmla="*/ 68883 h 105121"/>
                    <a:gd name="connsiteX19" fmla="*/ 153650 w 574531"/>
                    <a:gd name="connsiteY19" fmla="*/ 53113 h 105121"/>
                    <a:gd name="connsiteX20" fmla="*/ 158606 w 574531"/>
                    <a:gd name="connsiteY20" fmla="*/ 105121 h 105121"/>
                    <a:gd name="connsiteX21" fmla="*/ 91906 w 574531"/>
                    <a:gd name="connsiteY21" fmla="*/ 68883 h 105121"/>
                    <a:gd name="connsiteX22" fmla="*/ 83800 w 574531"/>
                    <a:gd name="connsiteY22" fmla="*/ 53113 h 105121"/>
                    <a:gd name="connsiteX23" fmla="*/ 88756 w 574531"/>
                    <a:gd name="connsiteY23" fmla="*/ 105121 h 105121"/>
                    <a:gd name="connsiteX24" fmla="*/ 1841 w 574531"/>
                    <a:gd name="connsiteY24" fmla="*/ 29556 h 105121"/>
                    <a:gd name="connsiteX25" fmla="*/ 0 w 574531"/>
                    <a:gd name="connsiteY25" fmla="*/ 17599 h 105121"/>
                    <a:gd name="connsiteX0" fmla="*/ 565729 w 574531"/>
                    <a:gd name="connsiteY0" fmla="*/ 0 h 92362"/>
                    <a:gd name="connsiteX1" fmla="*/ 574531 w 574531"/>
                    <a:gd name="connsiteY1" fmla="*/ 92362 h 92362"/>
                    <a:gd name="connsiteX2" fmla="*/ 507831 w 574531"/>
                    <a:gd name="connsiteY2" fmla="*/ 56124 h 92362"/>
                    <a:gd name="connsiteX3" fmla="*/ 499725 w 574531"/>
                    <a:gd name="connsiteY3" fmla="*/ 40354 h 92362"/>
                    <a:gd name="connsiteX4" fmla="*/ 504681 w 574531"/>
                    <a:gd name="connsiteY4" fmla="*/ 92362 h 92362"/>
                    <a:gd name="connsiteX5" fmla="*/ 437981 w 574531"/>
                    <a:gd name="connsiteY5" fmla="*/ 56124 h 92362"/>
                    <a:gd name="connsiteX6" fmla="*/ 429875 w 574531"/>
                    <a:gd name="connsiteY6" fmla="*/ 40354 h 92362"/>
                    <a:gd name="connsiteX7" fmla="*/ 434831 w 574531"/>
                    <a:gd name="connsiteY7" fmla="*/ 92362 h 92362"/>
                    <a:gd name="connsiteX8" fmla="*/ 368131 w 574531"/>
                    <a:gd name="connsiteY8" fmla="*/ 56124 h 92362"/>
                    <a:gd name="connsiteX9" fmla="*/ 360025 w 574531"/>
                    <a:gd name="connsiteY9" fmla="*/ 40354 h 92362"/>
                    <a:gd name="connsiteX10" fmla="*/ 364981 w 574531"/>
                    <a:gd name="connsiteY10" fmla="*/ 92362 h 92362"/>
                    <a:gd name="connsiteX11" fmla="*/ 298281 w 574531"/>
                    <a:gd name="connsiteY11" fmla="*/ 56124 h 92362"/>
                    <a:gd name="connsiteX12" fmla="*/ 294073 w 574531"/>
                    <a:gd name="connsiteY12" fmla="*/ 47937 h 92362"/>
                    <a:gd name="connsiteX13" fmla="*/ 298306 w 574531"/>
                    <a:gd name="connsiteY13" fmla="*/ 92362 h 92362"/>
                    <a:gd name="connsiteX14" fmla="*/ 231606 w 574531"/>
                    <a:gd name="connsiteY14" fmla="*/ 56124 h 92362"/>
                    <a:gd name="connsiteX15" fmla="*/ 223500 w 574531"/>
                    <a:gd name="connsiteY15" fmla="*/ 40354 h 92362"/>
                    <a:gd name="connsiteX16" fmla="*/ 228456 w 574531"/>
                    <a:gd name="connsiteY16" fmla="*/ 92362 h 92362"/>
                    <a:gd name="connsiteX17" fmla="*/ 161756 w 574531"/>
                    <a:gd name="connsiteY17" fmla="*/ 56124 h 92362"/>
                    <a:gd name="connsiteX18" fmla="*/ 153650 w 574531"/>
                    <a:gd name="connsiteY18" fmla="*/ 40354 h 92362"/>
                    <a:gd name="connsiteX19" fmla="*/ 158606 w 574531"/>
                    <a:gd name="connsiteY19" fmla="*/ 92362 h 92362"/>
                    <a:gd name="connsiteX20" fmla="*/ 91906 w 574531"/>
                    <a:gd name="connsiteY20" fmla="*/ 56124 h 92362"/>
                    <a:gd name="connsiteX21" fmla="*/ 83800 w 574531"/>
                    <a:gd name="connsiteY21" fmla="*/ 40354 h 92362"/>
                    <a:gd name="connsiteX22" fmla="*/ 88756 w 574531"/>
                    <a:gd name="connsiteY22" fmla="*/ 92362 h 92362"/>
                    <a:gd name="connsiteX23" fmla="*/ 1841 w 574531"/>
                    <a:gd name="connsiteY23" fmla="*/ 16797 h 92362"/>
                    <a:gd name="connsiteX24" fmla="*/ 0 w 574531"/>
                    <a:gd name="connsiteY24" fmla="*/ 4840 h 923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74531" h="92362">
                      <a:moveTo>
                        <a:pt x="565729" y="0"/>
                      </a:moveTo>
                      <a:lnTo>
                        <a:pt x="574531" y="92362"/>
                      </a:lnTo>
                      <a:cubicBezTo>
                        <a:pt x="548483" y="92362"/>
                        <a:pt x="524901" y="78514"/>
                        <a:pt x="507831" y="56124"/>
                      </a:cubicBezTo>
                      <a:lnTo>
                        <a:pt x="499725" y="40354"/>
                      </a:lnTo>
                      <a:lnTo>
                        <a:pt x="504681" y="92362"/>
                      </a:lnTo>
                      <a:cubicBezTo>
                        <a:pt x="478633" y="92362"/>
                        <a:pt x="455051" y="78514"/>
                        <a:pt x="437981" y="56124"/>
                      </a:cubicBezTo>
                      <a:lnTo>
                        <a:pt x="429875" y="40354"/>
                      </a:lnTo>
                      <a:lnTo>
                        <a:pt x="434831" y="92362"/>
                      </a:lnTo>
                      <a:cubicBezTo>
                        <a:pt x="408783" y="92362"/>
                        <a:pt x="385201" y="78514"/>
                        <a:pt x="368131" y="56124"/>
                      </a:cubicBezTo>
                      <a:lnTo>
                        <a:pt x="360025" y="40354"/>
                      </a:lnTo>
                      <a:lnTo>
                        <a:pt x="364981" y="92362"/>
                      </a:lnTo>
                      <a:cubicBezTo>
                        <a:pt x="338933" y="92362"/>
                        <a:pt x="315351" y="78514"/>
                        <a:pt x="298281" y="56124"/>
                      </a:cubicBezTo>
                      <a:lnTo>
                        <a:pt x="294073" y="47937"/>
                      </a:lnTo>
                      <a:lnTo>
                        <a:pt x="298306" y="92362"/>
                      </a:lnTo>
                      <a:cubicBezTo>
                        <a:pt x="272258" y="92362"/>
                        <a:pt x="248676" y="78514"/>
                        <a:pt x="231606" y="56124"/>
                      </a:cubicBezTo>
                      <a:lnTo>
                        <a:pt x="223500" y="40354"/>
                      </a:lnTo>
                      <a:lnTo>
                        <a:pt x="228456" y="92362"/>
                      </a:lnTo>
                      <a:cubicBezTo>
                        <a:pt x="202408" y="92362"/>
                        <a:pt x="178826" y="78514"/>
                        <a:pt x="161756" y="56124"/>
                      </a:cubicBezTo>
                      <a:lnTo>
                        <a:pt x="153650" y="40354"/>
                      </a:lnTo>
                      <a:lnTo>
                        <a:pt x="158606" y="92362"/>
                      </a:lnTo>
                      <a:cubicBezTo>
                        <a:pt x="132558" y="92362"/>
                        <a:pt x="108976" y="78514"/>
                        <a:pt x="91906" y="56124"/>
                      </a:cubicBezTo>
                      <a:lnTo>
                        <a:pt x="83800" y="40354"/>
                      </a:lnTo>
                      <a:lnTo>
                        <a:pt x="88756" y="92362"/>
                      </a:lnTo>
                      <a:cubicBezTo>
                        <a:pt x="49684" y="92362"/>
                        <a:pt x="16161" y="61204"/>
                        <a:pt x="1841" y="16797"/>
                      </a:cubicBezTo>
                      <a:lnTo>
                        <a:pt x="0" y="4840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>
                <a:xfrm>
                  <a:off x="8220739" y="3316108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6" name="円/楕円 727"/>
                <p:cNvSpPr/>
                <p:nvPr/>
              </p:nvSpPr>
              <p:spPr>
                <a:xfrm>
                  <a:off x="8242715" y="3381455"/>
                  <a:ext cx="75108" cy="751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7" name="角丸四角形 636"/>
                <p:cNvSpPr/>
                <p:nvPr/>
              </p:nvSpPr>
              <p:spPr>
                <a:xfrm>
                  <a:off x="8558877" y="3316108"/>
                  <a:ext cx="119061" cy="144988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8" name="円/楕円 729"/>
                <p:cNvSpPr/>
                <p:nvPr/>
              </p:nvSpPr>
              <p:spPr>
                <a:xfrm>
                  <a:off x="8580853" y="3381455"/>
                  <a:ext cx="75108" cy="75108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9" name="月 638"/>
                <p:cNvSpPr/>
                <p:nvPr/>
              </p:nvSpPr>
              <p:spPr>
                <a:xfrm rot="16200000">
                  <a:off x="8430434" y="3511488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0" name="片側の 2 つの角を丸めた四角形 639"/>
                <p:cNvSpPr/>
                <p:nvPr/>
              </p:nvSpPr>
              <p:spPr>
                <a:xfrm>
                  <a:off x="8160627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1" name="フリーフォーム 640"/>
                <p:cNvSpPr/>
                <p:nvPr/>
              </p:nvSpPr>
              <p:spPr>
                <a:xfrm>
                  <a:off x="8139661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直角三角形 641"/>
                <p:cNvSpPr/>
                <p:nvPr/>
              </p:nvSpPr>
              <p:spPr>
                <a:xfrm rot="5400000">
                  <a:off x="8276455" y="3780296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3" name="直角三角形 642"/>
                <p:cNvSpPr/>
                <p:nvPr/>
              </p:nvSpPr>
              <p:spPr>
                <a:xfrm rot="16200000" flipH="1">
                  <a:off x="8441192" y="3780296"/>
                  <a:ext cx="166542" cy="149231"/>
                </a:xfrm>
                <a:prstGeom prst="rtTriangl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4" name="円/楕円 1023"/>
                <p:cNvSpPr/>
                <p:nvPr/>
              </p:nvSpPr>
              <p:spPr>
                <a:xfrm>
                  <a:off x="8297371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5" name="グループ化 644"/>
                <p:cNvGrpSpPr/>
                <p:nvPr/>
              </p:nvGrpSpPr>
              <p:grpSpPr>
                <a:xfrm>
                  <a:off x="7924378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646" name="グループ化 645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651" name="フリーフォーム 650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2" name="台形 651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3" name="フリーフォーム 652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648" name="フリーフォーム 647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9" name="台形 648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0" name="フリーフォーム 649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602" name="グループ化 601"/>
              <p:cNvGrpSpPr/>
              <p:nvPr/>
            </p:nvGrpSpPr>
            <p:grpSpPr>
              <a:xfrm>
                <a:off x="4794662" y="5229200"/>
                <a:ext cx="711316" cy="398955"/>
                <a:chOff x="2859979" y="1731565"/>
                <a:chExt cx="505317" cy="283417"/>
              </a:xfrm>
            </p:grpSpPr>
            <p:sp>
              <p:nvSpPr>
                <p:cNvPr id="626" name="角丸四角形 625"/>
                <p:cNvSpPr/>
                <p:nvPr/>
              </p:nvSpPr>
              <p:spPr>
                <a:xfrm>
                  <a:off x="2903829" y="1973885"/>
                  <a:ext cx="417617" cy="41097"/>
                </a:xfrm>
                <a:prstGeom prst="round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7" name="角丸四角形 626"/>
                <p:cNvSpPr/>
                <p:nvPr/>
              </p:nvSpPr>
              <p:spPr>
                <a:xfrm>
                  <a:off x="2923666" y="1990337"/>
                  <a:ext cx="361238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8" name="円/楕円 275"/>
                <p:cNvSpPr/>
                <p:nvPr/>
              </p:nvSpPr>
              <p:spPr>
                <a:xfrm>
                  <a:off x="3297007" y="198867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29" name="台形 628"/>
                <p:cNvSpPr/>
                <p:nvPr/>
              </p:nvSpPr>
              <p:spPr>
                <a:xfrm rot="10800000">
                  <a:off x="2859979" y="1754129"/>
                  <a:ext cx="505317" cy="219755"/>
                </a:xfrm>
                <a:prstGeom prst="trapezoid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30" name="台形 629"/>
                <p:cNvSpPr/>
                <p:nvPr/>
              </p:nvSpPr>
              <p:spPr>
                <a:xfrm rot="10800000" flipV="1">
                  <a:off x="2859979" y="1731565"/>
                  <a:ext cx="505317" cy="22563"/>
                </a:xfrm>
                <a:prstGeom prst="trapezoid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603" name="グループ化 602"/>
              <p:cNvGrpSpPr/>
              <p:nvPr/>
            </p:nvGrpSpPr>
            <p:grpSpPr>
              <a:xfrm>
                <a:off x="4048514" y="5249397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24" name="爆発 1 623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25" name="爆発 1 624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05" name="グループ化 604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22" name="爆発 1 621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23" name="爆発 1 622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06" name="グループ化 605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20" name="爆発 1 619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21" name="爆発 1 620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607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8" name="正方形/長方形 607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9" name="正方形/長方形 608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10" name="正方形/長方形 609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11" name="正方形/長方形 610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12" name="正方形/長方形 611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614" name="1 つの角を丸めた四角形 613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5" name="1 つの角を丸めた四角形 614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6" name="五角形 615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7" name="五角形 616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8" name="台形 617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19" name="台形 618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97" name="グループ化 596"/>
            <p:cNvGrpSpPr/>
            <p:nvPr/>
          </p:nvGrpSpPr>
          <p:grpSpPr>
            <a:xfrm>
              <a:off x="4264386" y="2402958"/>
              <a:ext cx="1782805" cy="832200"/>
              <a:chOff x="4264386" y="-299602"/>
              <a:chExt cx="1782805" cy="832200"/>
            </a:xfrm>
          </p:grpSpPr>
          <p:sp>
            <p:nvSpPr>
              <p:cNvPr id="598" name="星 5 597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星 5 598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星 5 599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54" name="グループ化 653"/>
          <p:cNvGrpSpPr/>
          <p:nvPr/>
        </p:nvGrpSpPr>
        <p:grpSpPr>
          <a:xfrm>
            <a:off x="4203775" y="4799301"/>
            <a:ext cx="1489970" cy="1508042"/>
            <a:chOff x="4048514" y="4678414"/>
            <a:chExt cx="2192854" cy="2219453"/>
          </a:xfrm>
        </p:grpSpPr>
        <p:sp>
          <p:nvSpPr>
            <p:cNvPr id="655" name="片側の 2 つの角を丸めた四角形 654"/>
            <p:cNvSpPr/>
            <p:nvPr/>
          </p:nvSpPr>
          <p:spPr bwMode="auto">
            <a:xfrm>
              <a:off x="4148519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656" name="グループ化 655"/>
            <p:cNvGrpSpPr/>
            <p:nvPr/>
          </p:nvGrpSpPr>
          <p:grpSpPr>
            <a:xfrm>
              <a:off x="4048514" y="5421463"/>
              <a:ext cx="2192854" cy="1476404"/>
              <a:chOff x="4048514" y="4750055"/>
              <a:chExt cx="2192854" cy="1476404"/>
            </a:xfrm>
          </p:grpSpPr>
          <p:grpSp>
            <p:nvGrpSpPr>
              <p:cNvPr id="661" name="グループ化 660"/>
              <p:cNvGrpSpPr/>
              <p:nvPr/>
            </p:nvGrpSpPr>
            <p:grpSpPr>
              <a:xfrm>
                <a:off x="4671166" y="4750055"/>
                <a:ext cx="809338" cy="1061029"/>
                <a:chOff x="6785035" y="7595617"/>
                <a:chExt cx="809338" cy="1061029"/>
              </a:xfrm>
            </p:grpSpPr>
            <p:sp>
              <p:nvSpPr>
                <p:cNvPr id="685" name="フリーフォーム 684"/>
                <p:cNvSpPr/>
                <p:nvPr/>
              </p:nvSpPr>
              <p:spPr>
                <a:xfrm>
                  <a:off x="6878882" y="7595617"/>
                  <a:ext cx="631922" cy="996408"/>
                </a:xfrm>
                <a:custGeom>
                  <a:avLst/>
                  <a:gdLst>
                    <a:gd name="connsiteX0" fmla="*/ 425446 w 850891"/>
                    <a:gd name="connsiteY0" fmla="*/ 0 h 1027118"/>
                    <a:gd name="connsiteX1" fmla="*/ 726282 w 850891"/>
                    <a:gd name="connsiteY1" fmla="*/ 124610 h 1027118"/>
                    <a:gd name="connsiteX2" fmla="*/ 726281 w 850891"/>
                    <a:gd name="connsiteY2" fmla="*/ 124610 h 1027118"/>
                    <a:gd name="connsiteX3" fmla="*/ 726281 w 850891"/>
                    <a:gd name="connsiteY3" fmla="*/ 726283 h 1027118"/>
                    <a:gd name="connsiteX4" fmla="*/ 425446 w 850891"/>
                    <a:gd name="connsiteY4" fmla="*/ 1027118 h 1027118"/>
                    <a:gd name="connsiteX5" fmla="*/ 124609 w 850891"/>
                    <a:gd name="connsiteY5" fmla="*/ 726282 h 1027118"/>
                    <a:gd name="connsiteX6" fmla="*/ 124609 w 850891"/>
                    <a:gd name="connsiteY6" fmla="*/ 124610 h 1027118"/>
                    <a:gd name="connsiteX7" fmla="*/ 425446 w 850891"/>
                    <a:gd name="connsiteY7" fmla="*/ 0 h 1027118"/>
                    <a:gd name="connsiteX0" fmla="*/ 300837 w 601673"/>
                    <a:gd name="connsiteY0" fmla="*/ 0 h 849538"/>
                    <a:gd name="connsiteX1" fmla="*/ 601673 w 601673"/>
                    <a:gd name="connsiteY1" fmla="*/ 124610 h 849538"/>
                    <a:gd name="connsiteX2" fmla="*/ 601672 w 601673"/>
                    <a:gd name="connsiteY2" fmla="*/ 124610 h 849538"/>
                    <a:gd name="connsiteX3" fmla="*/ 601672 w 601673"/>
                    <a:gd name="connsiteY3" fmla="*/ 726283 h 849538"/>
                    <a:gd name="connsiteX4" fmla="*/ 320185 w 601673"/>
                    <a:gd name="connsiteY4" fmla="*/ 849538 h 849538"/>
                    <a:gd name="connsiteX5" fmla="*/ 0 w 601673"/>
                    <a:gd name="connsiteY5" fmla="*/ 726282 h 849538"/>
                    <a:gd name="connsiteX6" fmla="*/ 0 w 601673"/>
                    <a:gd name="connsiteY6" fmla="*/ 124610 h 849538"/>
                    <a:gd name="connsiteX7" fmla="*/ 300837 w 601673"/>
                    <a:gd name="connsiteY7" fmla="*/ 0 h 849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1673" h="849538">
                      <a:moveTo>
                        <a:pt x="300837" y="0"/>
                      </a:moveTo>
                      <a:cubicBezTo>
                        <a:pt x="409718" y="0"/>
                        <a:pt x="518599" y="41537"/>
                        <a:pt x="601673" y="124610"/>
                      </a:cubicBezTo>
                      <a:lnTo>
                        <a:pt x="601672" y="124610"/>
                      </a:lnTo>
                      <a:cubicBezTo>
                        <a:pt x="767819" y="290757"/>
                        <a:pt x="767819" y="560136"/>
                        <a:pt x="601672" y="726283"/>
                      </a:cubicBezTo>
                      <a:lnTo>
                        <a:pt x="320185" y="849538"/>
                      </a:lnTo>
                      <a:cubicBezTo>
                        <a:pt x="219906" y="749259"/>
                        <a:pt x="100279" y="826561"/>
                        <a:pt x="0" y="726282"/>
                      </a:cubicBezTo>
                      <a:cubicBezTo>
                        <a:pt x="-166146" y="560135"/>
                        <a:pt x="-166146" y="290757"/>
                        <a:pt x="0" y="124610"/>
                      </a:cubicBezTo>
                      <a:cubicBezTo>
                        <a:pt x="83074" y="41537"/>
                        <a:pt x="191956" y="0"/>
                        <a:pt x="30083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6" name="片側の 2 つの角を丸めた四角形 685"/>
                <p:cNvSpPr/>
                <p:nvPr/>
              </p:nvSpPr>
              <p:spPr>
                <a:xfrm>
                  <a:off x="6910980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6785035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8" name="グループ化 687"/>
                <p:cNvGrpSpPr/>
                <p:nvPr/>
              </p:nvGrpSpPr>
              <p:grpSpPr>
                <a:xfrm>
                  <a:off x="6836189" y="7820784"/>
                  <a:ext cx="707031" cy="683218"/>
                  <a:chOff x="8150754" y="3208747"/>
                  <a:chExt cx="579044" cy="559543"/>
                </a:xfrm>
              </p:grpSpPr>
              <p:sp>
                <p:nvSpPr>
                  <p:cNvPr id="689" name="円/楕円 238"/>
                  <p:cNvSpPr/>
                  <p:nvPr/>
                </p:nvSpPr>
                <p:spPr>
                  <a:xfrm>
                    <a:off x="8150754" y="326079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0" name="フリーフォーム 689"/>
                  <p:cNvSpPr/>
                  <p:nvPr/>
                </p:nvSpPr>
                <p:spPr>
                  <a:xfrm>
                    <a:off x="8155267" y="3208747"/>
                    <a:ext cx="574531" cy="154607"/>
                  </a:xfrm>
                  <a:custGeom>
                    <a:avLst/>
                    <a:gdLst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287487 w 574531"/>
                      <a:gd name="connsiteY28" fmla="*/ 0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28" fmla="*/ 378927 w 574531"/>
                      <a:gd name="connsiteY28" fmla="*/ 5462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27" fmla="*/ 33617 w 574531"/>
                      <a:gd name="connsiteY27" fmla="*/ 37116 h 142237"/>
                      <a:gd name="connsiteX0" fmla="*/ 287487 w 574531"/>
                      <a:gd name="connsiteY0" fmla="*/ 0 h 142237"/>
                      <a:gd name="connsiteX1" fmla="*/ 541357 w 574531"/>
                      <a:gd name="connsiteY1" fmla="*/ 37116 h 142237"/>
                      <a:gd name="connsiteX2" fmla="*/ 565729 w 574531"/>
                      <a:gd name="connsiteY2" fmla="*/ 49875 h 142237"/>
                      <a:gd name="connsiteX3" fmla="*/ 574531 w 574531"/>
                      <a:gd name="connsiteY3" fmla="*/ 142237 h 142237"/>
                      <a:gd name="connsiteX4" fmla="*/ 507831 w 574531"/>
                      <a:gd name="connsiteY4" fmla="*/ 105999 h 142237"/>
                      <a:gd name="connsiteX5" fmla="*/ 499725 w 574531"/>
                      <a:gd name="connsiteY5" fmla="*/ 90229 h 142237"/>
                      <a:gd name="connsiteX6" fmla="*/ 504681 w 574531"/>
                      <a:gd name="connsiteY6" fmla="*/ 142237 h 142237"/>
                      <a:gd name="connsiteX7" fmla="*/ 437981 w 574531"/>
                      <a:gd name="connsiteY7" fmla="*/ 105999 h 142237"/>
                      <a:gd name="connsiteX8" fmla="*/ 429875 w 574531"/>
                      <a:gd name="connsiteY8" fmla="*/ 90229 h 142237"/>
                      <a:gd name="connsiteX9" fmla="*/ 434831 w 574531"/>
                      <a:gd name="connsiteY9" fmla="*/ 142237 h 142237"/>
                      <a:gd name="connsiteX10" fmla="*/ 368131 w 574531"/>
                      <a:gd name="connsiteY10" fmla="*/ 105999 h 142237"/>
                      <a:gd name="connsiteX11" fmla="*/ 360025 w 574531"/>
                      <a:gd name="connsiteY11" fmla="*/ 90229 h 142237"/>
                      <a:gd name="connsiteX12" fmla="*/ 364981 w 574531"/>
                      <a:gd name="connsiteY12" fmla="*/ 142237 h 142237"/>
                      <a:gd name="connsiteX13" fmla="*/ 298281 w 574531"/>
                      <a:gd name="connsiteY13" fmla="*/ 105999 h 142237"/>
                      <a:gd name="connsiteX14" fmla="*/ 294073 w 574531"/>
                      <a:gd name="connsiteY14" fmla="*/ 97812 h 142237"/>
                      <a:gd name="connsiteX15" fmla="*/ 298306 w 574531"/>
                      <a:gd name="connsiteY15" fmla="*/ 142237 h 142237"/>
                      <a:gd name="connsiteX16" fmla="*/ 231606 w 574531"/>
                      <a:gd name="connsiteY16" fmla="*/ 105999 h 142237"/>
                      <a:gd name="connsiteX17" fmla="*/ 223500 w 574531"/>
                      <a:gd name="connsiteY17" fmla="*/ 90229 h 142237"/>
                      <a:gd name="connsiteX18" fmla="*/ 228456 w 574531"/>
                      <a:gd name="connsiteY18" fmla="*/ 142237 h 142237"/>
                      <a:gd name="connsiteX19" fmla="*/ 161756 w 574531"/>
                      <a:gd name="connsiteY19" fmla="*/ 105999 h 142237"/>
                      <a:gd name="connsiteX20" fmla="*/ 153650 w 574531"/>
                      <a:gd name="connsiteY20" fmla="*/ 90229 h 142237"/>
                      <a:gd name="connsiteX21" fmla="*/ 158606 w 574531"/>
                      <a:gd name="connsiteY21" fmla="*/ 142237 h 142237"/>
                      <a:gd name="connsiteX22" fmla="*/ 91906 w 574531"/>
                      <a:gd name="connsiteY22" fmla="*/ 105999 h 142237"/>
                      <a:gd name="connsiteX23" fmla="*/ 83800 w 574531"/>
                      <a:gd name="connsiteY23" fmla="*/ 90229 h 142237"/>
                      <a:gd name="connsiteX24" fmla="*/ 88756 w 574531"/>
                      <a:gd name="connsiteY24" fmla="*/ 142237 h 142237"/>
                      <a:gd name="connsiteX25" fmla="*/ 1841 w 574531"/>
                      <a:gd name="connsiteY25" fmla="*/ 66672 h 142237"/>
                      <a:gd name="connsiteX26" fmla="*/ 0 w 574531"/>
                      <a:gd name="connsiteY26" fmla="*/ 54715 h 142237"/>
                      <a:gd name="connsiteX0" fmla="*/ 541357 w 574531"/>
                      <a:gd name="connsiteY0" fmla="*/ 0 h 105121"/>
                      <a:gd name="connsiteX1" fmla="*/ 565729 w 574531"/>
                      <a:gd name="connsiteY1" fmla="*/ 12759 h 105121"/>
                      <a:gd name="connsiteX2" fmla="*/ 574531 w 574531"/>
                      <a:gd name="connsiteY2" fmla="*/ 105121 h 105121"/>
                      <a:gd name="connsiteX3" fmla="*/ 507831 w 574531"/>
                      <a:gd name="connsiteY3" fmla="*/ 68883 h 105121"/>
                      <a:gd name="connsiteX4" fmla="*/ 499725 w 574531"/>
                      <a:gd name="connsiteY4" fmla="*/ 53113 h 105121"/>
                      <a:gd name="connsiteX5" fmla="*/ 504681 w 574531"/>
                      <a:gd name="connsiteY5" fmla="*/ 105121 h 105121"/>
                      <a:gd name="connsiteX6" fmla="*/ 437981 w 574531"/>
                      <a:gd name="connsiteY6" fmla="*/ 68883 h 105121"/>
                      <a:gd name="connsiteX7" fmla="*/ 429875 w 574531"/>
                      <a:gd name="connsiteY7" fmla="*/ 53113 h 105121"/>
                      <a:gd name="connsiteX8" fmla="*/ 434831 w 574531"/>
                      <a:gd name="connsiteY8" fmla="*/ 105121 h 105121"/>
                      <a:gd name="connsiteX9" fmla="*/ 368131 w 574531"/>
                      <a:gd name="connsiteY9" fmla="*/ 68883 h 105121"/>
                      <a:gd name="connsiteX10" fmla="*/ 360025 w 574531"/>
                      <a:gd name="connsiteY10" fmla="*/ 53113 h 105121"/>
                      <a:gd name="connsiteX11" fmla="*/ 364981 w 574531"/>
                      <a:gd name="connsiteY11" fmla="*/ 105121 h 105121"/>
                      <a:gd name="connsiteX12" fmla="*/ 298281 w 574531"/>
                      <a:gd name="connsiteY12" fmla="*/ 68883 h 105121"/>
                      <a:gd name="connsiteX13" fmla="*/ 294073 w 574531"/>
                      <a:gd name="connsiteY13" fmla="*/ 60696 h 105121"/>
                      <a:gd name="connsiteX14" fmla="*/ 298306 w 574531"/>
                      <a:gd name="connsiteY14" fmla="*/ 105121 h 105121"/>
                      <a:gd name="connsiteX15" fmla="*/ 231606 w 574531"/>
                      <a:gd name="connsiteY15" fmla="*/ 68883 h 105121"/>
                      <a:gd name="connsiteX16" fmla="*/ 223500 w 574531"/>
                      <a:gd name="connsiteY16" fmla="*/ 53113 h 105121"/>
                      <a:gd name="connsiteX17" fmla="*/ 228456 w 574531"/>
                      <a:gd name="connsiteY17" fmla="*/ 105121 h 105121"/>
                      <a:gd name="connsiteX18" fmla="*/ 161756 w 574531"/>
                      <a:gd name="connsiteY18" fmla="*/ 68883 h 105121"/>
                      <a:gd name="connsiteX19" fmla="*/ 153650 w 574531"/>
                      <a:gd name="connsiteY19" fmla="*/ 53113 h 105121"/>
                      <a:gd name="connsiteX20" fmla="*/ 158606 w 574531"/>
                      <a:gd name="connsiteY20" fmla="*/ 105121 h 105121"/>
                      <a:gd name="connsiteX21" fmla="*/ 91906 w 574531"/>
                      <a:gd name="connsiteY21" fmla="*/ 68883 h 105121"/>
                      <a:gd name="connsiteX22" fmla="*/ 83800 w 574531"/>
                      <a:gd name="connsiteY22" fmla="*/ 53113 h 105121"/>
                      <a:gd name="connsiteX23" fmla="*/ 88756 w 574531"/>
                      <a:gd name="connsiteY23" fmla="*/ 105121 h 105121"/>
                      <a:gd name="connsiteX24" fmla="*/ 1841 w 574531"/>
                      <a:gd name="connsiteY24" fmla="*/ 29556 h 105121"/>
                      <a:gd name="connsiteX25" fmla="*/ 0 w 574531"/>
                      <a:gd name="connsiteY25" fmla="*/ 17599 h 105121"/>
                      <a:gd name="connsiteX0" fmla="*/ 565729 w 574531"/>
                      <a:gd name="connsiteY0" fmla="*/ 0 h 92362"/>
                      <a:gd name="connsiteX1" fmla="*/ 574531 w 574531"/>
                      <a:gd name="connsiteY1" fmla="*/ 92362 h 92362"/>
                      <a:gd name="connsiteX2" fmla="*/ 507831 w 574531"/>
                      <a:gd name="connsiteY2" fmla="*/ 56124 h 92362"/>
                      <a:gd name="connsiteX3" fmla="*/ 499725 w 574531"/>
                      <a:gd name="connsiteY3" fmla="*/ 40354 h 92362"/>
                      <a:gd name="connsiteX4" fmla="*/ 504681 w 574531"/>
                      <a:gd name="connsiteY4" fmla="*/ 92362 h 92362"/>
                      <a:gd name="connsiteX5" fmla="*/ 437981 w 574531"/>
                      <a:gd name="connsiteY5" fmla="*/ 56124 h 92362"/>
                      <a:gd name="connsiteX6" fmla="*/ 429875 w 574531"/>
                      <a:gd name="connsiteY6" fmla="*/ 40354 h 92362"/>
                      <a:gd name="connsiteX7" fmla="*/ 434831 w 574531"/>
                      <a:gd name="connsiteY7" fmla="*/ 92362 h 92362"/>
                      <a:gd name="connsiteX8" fmla="*/ 368131 w 574531"/>
                      <a:gd name="connsiteY8" fmla="*/ 56124 h 92362"/>
                      <a:gd name="connsiteX9" fmla="*/ 360025 w 574531"/>
                      <a:gd name="connsiteY9" fmla="*/ 40354 h 92362"/>
                      <a:gd name="connsiteX10" fmla="*/ 364981 w 574531"/>
                      <a:gd name="connsiteY10" fmla="*/ 92362 h 92362"/>
                      <a:gd name="connsiteX11" fmla="*/ 298281 w 574531"/>
                      <a:gd name="connsiteY11" fmla="*/ 56124 h 92362"/>
                      <a:gd name="connsiteX12" fmla="*/ 294073 w 574531"/>
                      <a:gd name="connsiteY12" fmla="*/ 47937 h 92362"/>
                      <a:gd name="connsiteX13" fmla="*/ 298306 w 574531"/>
                      <a:gd name="connsiteY13" fmla="*/ 92362 h 92362"/>
                      <a:gd name="connsiteX14" fmla="*/ 231606 w 574531"/>
                      <a:gd name="connsiteY14" fmla="*/ 56124 h 92362"/>
                      <a:gd name="connsiteX15" fmla="*/ 223500 w 574531"/>
                      <a:gd name="connsiteY15" fmla="*/ 40354 h 92362"/>
                      <a:gd name="connsiteX16" fmla="*/ 228456 w 574531"/>
                      <a:gd name="connsiteY16" fmla="*/ 92362 h 92362"/>
                      <a:gd name="connsiteX17" fmla="*/ 161756 w 574531"/>
                      <a:gd name="connsiteY17" fmla="*/ 56124 h 92362"/>
                      <a:gd name="connsiteX18" fmla="*/ 153650 w 574531"/>
                      <a:gd name="connsiteY18" fmla="*/ 40354 h 92362"/>
                      <a:gd name="connsiteX19" fmla="*/ 158606 w 574531"/>
                      <a:gd name="connsiteY19" fmla="*/ 92362 h 92362"/>
                      <a:gd name="connsiteX20" fmla="*/ 91906 w 574531"/>
                      <a:gd name="connsiteY20" fmla="*/ 56124 h 92362"/>
                      <a:gd name="connsiteX21" fmla="*/ 83800 w 574531"/>
                      <a:gd name="connsiteY21" fmla="*/ 40354 h 92362"/>
                      <a:gd name="connsiteX22" fmla="*/ 88756 w 574531"/>
                      <a:gd name="connsiteY22" fmla="*/ 92362 h 92362"/>
                      <a:gd name="connsiteX23" fmla="*/ 1841 w 574531"/>
                      <a:gd name="connsiteY23" fmla="*/ 16797 h 92362"/>
                      <a:gd name="connsiteX24" fmla="*/ 0 w 574531"/>
                      <a:gd name="connsiteY24" fmla="*/ 4840 h 923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574531" h="92362">
                        <a:moveTo>
                          <a:pt x="565729" y="0"/>
                        </a:moveTo>
                        <a:lnTo>
                          <a:pt x="574531" y="92362"/>
                        </a:lnTo>
                        <a:cubicBezTo>
                          <a:pt x="548483" y="92362"/>
                          <a:pt x="524901" y="78514"/>
                          <a:pt x="507831" y="56124"/>
                        </a:cubicBezTo>
                        <a:lnTo>
                          <a:pt x="499725" y="40354"/>
                        </a:lnTo>
                        <a:lnTo>
                          <a:pt x="504681" y="92362"/>
                        </a:lnTo>
                        <a:cubicBezTo>
                          <a:pt x="478633" y="92362"/>
                          <a:pt x="455051" y="78514"/>
                          <a:pt x="437981" y="56124"/>
                        </a:cubicBezTo>
                        <a:lnTo>
                          <a:pt x="429875" y="40354"/>
                        </a:lnTo>
                        <a:lnTo>
                          <a:pt x="434831" y="92362"/>
                        </a:lnTo>
                        <a:cubicBezTo>
                          <a:pt x="408783" y="92362"/>
                          <a:pt x="385201" y="78514"/>
                          <a:pt x="368131" y="56124"/>
                        </a:cubicBezTo>
                        <a:lnTo>
                          <a:pt x="360025" y="40354"/>
                        </a:lnTo>
                        <a:lnTo>
                          <a:pt x="364981" y="92362"/>
                        </a:lnTo>
                        <a:cubicBezTo>
                          <a:pt x="338933" y="92362"/>
                          <a:pt x="315351" y="78514"/>
                          <a:pt x="298281" y="56124"/>
                        </a:cubicBezTo>
                        <a:lnTo>
                          <a:pt x="294073" y="47937"/>
                        </a:lnTo>
                        <a:lnTo>
                          <a:pt x="298306" y="92362"/>
                        </a:lnTo>
                        <a:cubicBezTo>
                          <a:pt x="272258" y="92362"/>
                          <a:pt x="248676" y="78514"/>
                          <a:pt x="231606" y="56124"/>
                        </a:cubicBezTo>
                        <a:lnTo>
                          <a:pt x="223500" y="40354"/>
                        </a:lnTo>
                        <a:lnTo>
                          <a:pt x="228456" y="92362"/>
                        </a:lnTo>
                        <a:cubicBezTo>
                          <a:pt x="202408" y="92362"/>
                          <a:pt x="178826" y="78514"/>
                          <a:pt x="161756" y="56124"/>
                        </a:cubicBezTo>
                        <a:lnTo>
                          <a:pt x="153650" y="40354"/>
                        </a:lnTo>
                        <a:lnTo>
                          <a:pt x="158606" y="92362"/>
                        </a:lnTo>
                        <a:cubicBezTo>
                          <a:pt x="132558" y="92362"/>
                          <a:pt x="108976" y="78514"/>
                          <a:pt x="91906" y="56124"/>
                        </a:cubicBezTo>
                        <a:lnTo>
                          <a:pt x="83800" y="40354"/>
                        </a:lnTo>
                        <a:lnTo>
                          <a:pt x="88756" y="92362"/>
                        </a:lnTo>
                        <a:cubicBezTo>
                          <a:pt x="49684" y="92362"/>
                          <a:pt x="16161" y="61204"/>
                          <a:pt x="1841" y="16797"/>
                        </a:cubicBezTo>
                        <a:lnTo>
                          <a:pt x="0" y="4840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1" name="円/楕円 727"/>
                  <p:cNvSpPr/>
                  <p:nvPr/>
                </p:nvSpPr>
                <p:spPr>
                  <a:xfrm>
                    <a:off x="8188077" y="3430178"/>
                    <a:ext cx="184385" cy="3744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2" name="円/楕円 729"/>
                  <p:cNvSpPr/>
                  <p:nvPr/>
                </p:nvSpPr>
                <p:spPr>
                  <a:xfrm>
                    <a:off x="8526214" y="3430178"/>
                    <a:ext cx="184385" cy="37444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3" name="月 692"/>
                  <p:cNvSpPr/>
                  <p:nvPr/>
                </p:nvSpPr>
                <p:spPr>
                  <a:xfrm rot="16200000">
                    <a:off x="8430434" y="354638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4" name="円/楕円 4"/>
                  <p:cNvSpPr/>
                  <p:nvPr/>
                </p:nvSpPr>
                <p:spPr>
                  <a:xfrm rot="10800000">
                    <a:off x="8360237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2" name="グループ化 661"/>
              <p:cNvGrpSpPr/>
              <p:nvPr/>
            </p:nvGrpSpPr>
            <p:grpSpPr>
              <a:xfrm>
                <a:off x="4048514" y="5249397"/>
                <a:ext cx="2192854" cy="977062"/>
                <a:chOff x="3574414" y="4296557"/>
                <a:chExt cx="3156585" cy="1406469"/>
              </a:xfrm>
            </p:grpSpPr>
            <p:grpSp>
              <p:nvGrpSpPr>
                <p:cNvPr id="663" name="グループ化 662"/>
                <p:cNvGrpSpPr/>
                <p:nvPr/>
              </p:nvGrpSpPr>
              <p:grpSpPr>
                <a:xfrm>
                  <a:off x="5845643" y="4709383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83" name="爆発 1 682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84" name="爆発 1 683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64" name="グループ化 663"/>
                <p:cNvGrpSpPr/>
                <p:nvPr/>
              </p:nvGrpSpPr>
              <p:grpSpPr>
                <a:xfrm rot="10247423">
                  <a:off x="6045489" y="4699630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81" name="爆発 1 680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82" name="爆発 1 681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65" name="グループ化 664"/>
                <p:cNvGrpSpPr/>
                <p:nvPr/>
              </p:nvGrpSpPr>
              <p:grpSpPr>
                <a:xfrm rot="10007178">
                  <a:off x="3760821" y="4588004"/>
                  <a:ext cx="271507" cy="188958"/>
                  <a:chOff x="4524461" y="3756026"/>
                  <a:chExt cx="271507" cy="271507"/>
                </a:xfrm>
              </p:grpSpPr>
              <p:sp>
                <p:nvSpPr>
                  <p:cNvPr id="679" name="爆発 1 678"/>
                  <p:cNvSpPr/>
                  <p:nvPr/>
                </p:nvSpPr>
                <p:spPr>
                  <a:xfrm>
                    <a:off x="4564585" y="3756026"/>
                    <a:ext cx="206159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80" name="爆発 1 679"/>
                  <p:cNvSpPr/>
                  <p:nvPr/>
                </p:nvSpPr>
                <p:spPr>
                  <a:xfrm rot="5639241">
                    <a:off x="4573956" y="3723371"/>
                    <a:ext cx="172517" cy="271507"/>
                  </a:xfrm>
                  <a:prstGeom prst="irregularSeal1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sp>
              <p:nvSpPr>
                <p:cNvPr id="666" name="正方形/長方形 4"/>
                <p:cNvSpPr/>
                <p:nvPr/>
              </p:nvSpPr>
              <p:spPr>
                <a:xfrm>
                  <a:off x="3676331" y="4918166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67" name="正方形/長方形 666"/>
                <p:cNvSpPr/>
                <p:nvPr/>
              </p:nvSpPr>
              <p:spPr>
                <a:xfrm>
                  <a:off x="3676331" y="4918166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68" name="正方形/長方形 667"/>
                <p:cNvSpPr/>
                <p:nvPr/>
              </p:nvSpPr>
              <p:spPr>
                <a:xfrm>
                  <a:off x="3574414" y="4864826"/>
                  <a:ext cx="3156585" cy="72390"/>
                </a:xfrm>
                <a:prstGeom prst="rect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69" name="正方形/長方形 668"/>
                <p:cNvSpPr/>
                <p:nvPr/>
              </p:nvSpPr>
              <p:spPr>
                <a:xfrm>
                  <a:off x="4770744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70" name="正方形/長方形 669"/>
                <p:cNvSpPr/>
                <p:nvPr/>
              </p:nvSpPr>
              <p:spPr>
                <a:xfrm>
                  <a:off x="3676331" y="4793343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71" name="正方形/長方形 670"/>
                <p:cNvSpPr/>
                <p:nvPr/>
              </p:nvSpPr>
              <p:spPr>
                <a:xfrm>
                  <a:off x="3752531" y="4726668"/>
                  <a:ext cx="763923" cy="65404"/>
                </a:xfrm>
                <a:prstGeom prst="rect">
                  <a:avLst/>
                </a:prstGeom>
                <a:pattFill prst="narHorz">
                  <a:fgClr>
                    <a:sysClr val="window" lastClr="FFFFFF">
                      <a:lumMod val="65000"/>
                    </a:sysClr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672" name="グループ化 671"/>
                <p:cNvGrpSpPr/>
                <p:nvPr/>
              </p:nvGrpSpPr>
              <p:grpSpPr>
                <a:xfrm>
                  <a:off x="6306287" y="4296557"/>
                  <a:ext cx="307272" cy="565230"/>
                  <a:chOff x="2340698" y="1769937"/>
                  <a:chExt cx="307272" cy="565230"/>
                </a:xfrm>
              </p:grpSpPr>
              <p:sp>
                <p:nvSpPr>
                  <p:cNvPr id="673" name="1 つの角を丸めた四角形 672"/>
                  <p:cNvSpPr/>
                  <p:nvPr/>
                </p:nvSpPr>
                <p:spPr>
                  <a:xfrm>
                    <a:off x="2529893" y="1789149"/>
                    <a:ext cx="45719" cy="426954"/>
                  </a:xfrm>
                  <a:prstGeom prst="round1Rect">
                    <a:avLst/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4" name="1 つの角を丸めた四角形 673"/>
                  <p:cNvSpPr/>
                  <p:nvPr/>
                </p:nvSpPr>
                <p:spPr>
                  <a:xfrm rot="20830602">
                    <a:off x="2382001" y="1769937"/>
                    <a:ext cx="45719" cy="538156"/>
                  </a:xfrm>
                  <a:prstGeom prst="round1Rect">
                    <a:avLst/>
                  </a:prstGeom>
                  <a:solidFill>
                    <a:srgbClr val="E7E6E6">
                      <a:lumMod val="25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5" name="五角形 674"/>
                  <p:cNvSpPr/>
                  <p:nvPr/>
                </p:nvSpPr>
                <p:spPr>
                  <a:xfrm>
                    <a:off x="2446731" y="1896957"/>
                    <a:ext cx="61489" cy="213477"/>
                  </a:xfrm>
                  <a:prstGeom prst="pentagon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6" name="五角形 675"/>
                  <p:cNvSpPr/>
                  <p:nvPr/>
                </p:nvSpPr>
                <p:spPr>
                  <a:xfrm rot="1576071">
                    <a:off x="2586481" y="1872699"/>
                    <a:ext cx="61489" cy="213477"/>
                  </a:xfrm>
                  <a:prstGeom prst="pentagon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7" name="台形 676"/>
                  <p:cNvSpPr/>
                  <p:nvPr/>
                </p:nvSpPr>
                <p:spPr>
                  <a:xfrm rot="10800000">
                    <a:off x="2340698" y="2030364"/>
                    <a:ext cx="295346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78" name="台形 677"/>
                  <p:cNvSpPr/>
                  <p:nvPr/>
                </p:nvSpPr>
                <p:spPr>
                  <a:xfrm rot="10800000">
                    <a:off x="2383560" y="2030363"/>
                    <a:ext cx="209754" cy="304803"/>
                  </a:xfrm>
                  <a:prstGeom prst="trapezoid">
                    <a:avLst>
                      <a:gd name="adj" fmla="val 13315"/>
                    </a:avLst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657" name="グループ化 656"/>
            <p:cNvGrpSpPr/>
            <p:nvPr/>
          </p:nvGrpSpPr>
          <p:grpSpPr>
            <a:xfrm>
              <a:off x="4264386" y="4963278"/>
              <a:ext cx="1782805" cy="832200"/>
              <a:chOff x="4264386" y="-299602"/>
              <a:chExt cx="1782805" cy="832200"/>
            </a:xfrm>
          </p:grpSpPr>
          <p:sp>
            <p:nvSpPr>
              <p:cNvPr id="658" name="星 5 657"/>
              <p:cNvSpPr/>
              <p:nvPr/>
            </p:nvSpPr>
            <p:spPr>
              <a:xfrm rot="20842782">
                <a:off x="4264386" y="228273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59" name="星 5 658"/>
              <p:cNvSpPr/>
              <p:nvPr/>
            </p:nvSpPr>
            <p:spPr>
              <a:xfrm rot="2700000">
                <a:off x="5742866" y="-40449"/>
                <a:ext cx="304325" cy="30432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0" name="星 5 659"/>
              <p:cNvSpPr/>
              <p:nvPr/>
            </p:nvSpPr>
            <p:spPr>
              <a:xfrm rot="18000000">
                <a:off x="4554406" y="-299602"/>
                <a:ext cx="181035" cy="181035"/>
              </a:xfrm>
              <a:prstGeom prst="star5">
                <a:avLst/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695" name="グループ化 694"/>
          <p:cNvGrpSpPr/>
          <p:nvPr/>
        </p:nvGrpSpPr>
        <p:grpSpPr>
          <a:xfrm>
            <a:off x="7918945" y="908721"/>
            <a:ext cx="1509892" cy="1516430"/>
            <a:chOff x="9358184" y="-508397"/>
            <a:chExt cx="2222174" cy="2231797"/>
          </a:xfrm>
        </p:grpSpPr>
        <p:sp>
          <p:nvSpPr>
            <p:cNvPr id="696" name="片側の 2 つの角を丸めた四角形 695"/>
            <p:cNvSpPr/>
            <p:nvPr/>
          </p:nvSpPr>
          <p:spPr bwMode="auto">
            <a:xfrm>
              <a:off x="9449726" y="-508397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697" name="グループ化 696"/>
            <p:cNvGrpSpPr/>
            <p:nvPr/>
          </p:nvGrpSpPr>
          <p:grpSpPr>
            <a:xfrm>
              <a:off x="9358184" y="-141912"/>
              <a:ext cx="2222174" cy="1865312"/>
              <a:chOff x="9358184" y="2056891"/>
              <a:chExt cx="2222174" cy="1865312"/>
            </a:xfrm>
          </p:grpSpPr>
          <p:grpSp>
            <p:nvGrpSpPr>
              <p:cNvPr id="699" name="グループ化 698"/>
              <p:cNvGrpSpPr/>
              <p:nvPr/>
            </p:nvGrpSpPr>
            <p:grpSpPr>
              <a:xfrm>
                <a:off x="10038660" y="2056891"/>
                <a:ext cx="1087073" cy="1325799"/>
                <a:chOff x="-47423" y="8135774"/>
                <a:chExt cx="1087073" cy="1325799"/>
              </a:xfrm>
            </p:grpSpPr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58232" y="8135774"/>
                  <a:ext cx="777399" cy="1325799"/>
                  <a:chOff x="9982134" y="4690578"/>
                  <a:chExt cx="777399" cy="1325799"/>
                </a:xfrm>
              </p:grpSpPr>
              <p:sp>
                <p:nvSpPr>
                  <p:cNvPr id="726" name="フリーフォーム 725"/>
                  <p:cNvSpPr/>
                  <p:nvPr/>
                </p:nvSpPr>
                <p:spPr>
                  <a:xfrm>
                    <a:off x="9982134" y="4690578"/>
                    <a:ext cx="777399" cy="859131"/>
                  </a:xfrm>
                  <a:custGeom>
                    <a:avLst/>
                    <a:gdLst>
                      <a:gd name="connsiteX0" fmla="*/ 388699 w 777399"/>
                      <a:gd name="connsiteY0" fmla="*/ 0 h 902898"/>
                      <a:gd name="connsiteX1" fmla="*/ 647465 w 777399"/>
                      <a:gd name="connsiteY1" fmla="*/ 109540 h 902898"/>
                      <a:gd name="connsiteX2" fmla="*/ 647464 w 777399"/>
                      <a:gd name="connsiteY2" fmla="*/ 109540 h 902898"/>
                      <a:gd name="connsiteX3" fmla="*/ 694357 w 777399"/>
                      <a:gd name="connsiteY3" fmla="*/ 579777 h 902898"/>
                      <a:gd name="connsiteX4" fmla="*/ 669750 w 777399"/>
                      <a:gd name="connsiteY4" fmla="*/ 610564 h 902898"/>
                      <a:gd name="connsiteX5" fmla="*/ 676187 w 777399"/>
                      <a:gd name="connsiteY5" fmla="*/ 612251 h 902898"/>
                      <a:gd name="connsiteX6" fmla="*/ 774010 w 777399"/>
                      <a:gd name="connsiteY6" fmla="*/ 609731 h 902898"/>
                      <a:gd name="connsiteX7" fmla="*/ 672789 w 777399"/>
                      <a:gd name="connsiteY7" fmla="*/ 676818 h 902898"/>
                      <a:gd name="connsiteX8" fmla="*/ 614847 w 777399"/>
                      <a:gd name="connsiteY8" fmla="*/ 676103 h 902898"/>
                      <a:gd name="connsiteX9" fmla="*/ 630982 w 777399"/>
                      <a:gd name="connsiteY9" fmla="*/ 688395 h 902898"/>
                      <a:gd name="connsiteX10" fmla="*/ 777399 w 777399"/>
                      <a:gd name="connsiteY10" fmla="*/ 731780 h 902898"/>
                      <a:gd name="connsiteX11" fmla="*/ 656169 w 777399"/>
                      <a:gd name="connsiteY11" fmla="*/ 769582 h 902898"/>
                      <a:gd name="connsiteX12" fmla="*/ 597307 w 777399"/>
                      <a:gd name="connsiteY12" fmla="*/ 754882 h 902898"/>
                      <a:gd name="connsiteX13" fmla="*/ 629659 w 777399"/>
                      <a:gd name="connsiteY13" fmla="*/ 777146 h 902898"/>
                      <a:gd name="connsiteX14" fmla="*/ 727066 w 777399"/>
                      <a:gd name="connsiteY14" fmla="*/ 811041 h 902898"/>
                      <a:gd name="connsiteX15" fmla="*/ 532253 w 777399"/>
                      <a:gd name="connsiteY15" fmla="*/ 804200 h 902898"/>
                      <a:gd name="connsiteX16" fmla="*/ 506636 w 777399"/>
                      <a:gd name="connsiteY16" fmla="*/ 782369 h 902898"/>
                      <a:gd name="connsiteX17" fmla="*/ 388699 w 777399"/>
                      <a:gd name="connsiteY17" fmla="*/ 902898 h 902898"/>
                      <a:gd name="connsiteX18" fmla="*/ 270763 w 777399"/>
                      <a:gd name="connsiteY18" fmla="*/ 782371 h 902898"/>
                      <a:gd name="connsiteX19" fmla="*/ 245145 w 777399"/>
                      <a:gd name="connsiteY19" fmla="*/ 804202 h 902898"/>
                      <a:gd name="connsiteX20" fmla="*/ 50333 w 777399"/>
                      <a:gd name="connsiteY20" fmla="*/ 811043 h 902898"/>
                      <a:gd name="connsiteX21" fmla="*/ 147740 w 777399"/>
                      <a:gd name="connsiteY21" fmla="*/ 777148 h 902898"/>
                      <a:gd name="connsiteX22" fmla="*/ 180091 w 777399"/>
                      <a:gd name="connsiteY22" fmla="*/ 754884 h 902898"/>
                      <a:gd name="connsiteX23" fmla="*/ 121229 w 777399"/>
                      <a:gd name="connsiteY23" fmla="*/ 769584 h 902898"/>
                      <a:gd name="connsiteX24" fmla="*/ 0 w 777399"/>
                      <a:gd name="connsiteY24" fmla="*/ 731782 h 902898"/>
                      <a:gd name="connsiteX25" fmla="*/ 146417 w 777399"/>
                      <a:gd name="connsiteY25" fmla="*/ 688397 h 902898"/>
                      <a:gd name="connsiteX26" fmla="*/ 162551 w 777399"/>
                      <a:gd name="connsiteY26" fmla="*/ 676105 h 902898"/>
                      <a:gd name="connsiteX27" fmla="*/ 104609 w 777399"/>
                      <a:gd name="connsiteY27" fmla="*/ 676820 h 902898"/>
                      <a:gd name="connsiteX28" fmla="*/ 3389 w 777399"/>
                      <a:gd name="connsiteY28" fmla="*/ 609733 h 902898"/>
                      <a:gd name="connsiteX29" fmla="*/ 101212 w 777399"/>
                      <a:gd name="connsiteY29" fmla="*/ 612253 h 902898"/>
                      <a:gd name="connsiteX30" fmla="*/ 107649 w 777399"/>
                      <a:gd name="connsiteY30" fmla="*/ 610565 h 902898"/>
                      <a:gd name="connsiteX31" fmla="*/ 83040 w 777399"/>
                      <a:gd name="connsiteY31" fmla="*/ 579776 h 902898"/>
                      <a:gd name="connsiteX32" fmla="*/ 129933 w 777399"/>
                      <a:gd name="connsiteY32" fmla="*/ 109540 h 902898"/>
                      <a:gd name="connsiteX33" fmla="*/ 388699 w 777399"/>
                      <a:gd name="connsiteY33" fmla="*/ 0 h 902898"/>
                      <a:gd name="connsiteX0" fmla="*/ 388699 w 777399"/>
                      <a:gd name="connsiteY0" fmla="*/ 0 h 834724"/>
                      <a:gd name="connsiteX1" fmla="*/ 647465 w 777399"/>
                      <a:gd name="connsiteY1" fmla="*/ 109540 h 834724"/>
                      <a:gd name="connsiteX2" fmla="*/ 647464 w 777399"/>
                      <a:gd name="connsiteY2" fmla="*/ 109540 h 834724"/>
                      <a:gd name="connsiteX3" fmla="*/ 694357 w 777399"/>
                      <a:gd name="connsiteY3" fmla="*/ 579777 h 834724"/>
                      <a:gd name="connsiteX4" fmla="*/ 669750 w 777399"/>
                      <a:gd name="connsiteY4" fmla="*/ 610564 h 834724"/>
                      <a:gd name="connsiteX5" fmla="*/ 676187 w 777399"/>
                      <a:gd name="connsiteY5" fmla="*/ 612251 h 834724"/>
                      <a:gd name="connsiteX6" fmla="*/ 774010 w 777399"/>
                      <a:gd name="connsiteY6" fmla="*/ 609731 h 834724"/>
                      <a:gd name="connsiteX7" fmla="*/ 672789 w 777399"/>
                      <a:gd name="connsiteY7" fmla="*/ 676818 h 834724"/>
                      <a:gd name="connsiteX8" fmla="*/ 614847 w 777399"/>
                      <a:gd name="connsiteY8" fmla="*/ 676103 h 834724"/>
                      <a:gd name="connsiteX9" fmla="*/ 630982 w 777399"/>
                      <a:gd name="connsiteY9" fmla="*/ 688395 h 834724"/>
                      <a:gd name="connsiteX10" fmla="*/ 777399 w 777399"/>
                      <a:gd name="connsiteY10" fmla="*/ 731780 h 834724"/>
                      <a:gd name="connsiteX11" fmla="*/ 656169 w 777399"/>
                      <a:gd name="connsiteY11" fmla="*/ 769582 h 834724"/>
                      <a:gd name="connsiteX12" fmla="*/ 597307 w 777399"/>
                      <a:gd name="connsiteY12" fmla="*/ 754882 h 834724"/>
                      <a:gd name="connsiteX13" fmla="*/ 629659 w 777399"/>
                      <a:gd name="connsiteY13" fmla="*/ 777146 h 834724"/>
                      <a:gd name="connsiteX14" fmla="*/ 727066 w 777399"/>
                      <a:gd name="connsiteY14" fmla="*/ 811041 h 834724"/>
                      <a:gd name="connsiteX15" fmla="*/ 532253 w 777399"/>
                      <a:gd name="connsiteY15" fmla="*/ 804200 h 834724"/>
                      <a:gd name="connsiteX16" fmla="*/ 506636 w 777399"/>
                      <a:gd name="connsiteY16" fmla="*/ 782369 h 834724"/>
                      <a:gd name="connsiteX17" fmla="*/ 270763 w 777399"/>
                      <a:gd name="connsiteY17" fmla="*/ 782371 h 834724"/>
                      <a:gd name="connsiteX18" fmla="*/ 245145 w 777399"/>
                      <a:gd name="connsiteY18" fmla="*/ 804202 h 834724"/>
                      <a:gd name="connsiteX19" fmla="*/ 50333 w 777399"/>
                      <a:gd name="connsiteY19" fmla="*/ 811043 h 834724"/>
                      <a:gd name="connsiteX20" fmla="*/ 147740 w 777399"/>
                      <a:gd name="connsiteY20" fmla="*/ 777148 h 834724"/>
                      <a:gd name="connsiteX21" fmla="*/ 180091 w 777399"/>
                      <a:gd name="connsiteY21" fmla="*/ 754884 h 834724"/>
                      <a:gd name="connsiteX22" fmla="*/ 121229 w 777399"/>
                      <a:gd name="connsiteY22" fmla="*/ 769584 h 834724"/>
                      <a:gd name="connsiteX23" fmla="*/ 0 w 777399"/>
                      <a:gd name="connsiteY23" fmla="*/ 731782 h 834724"/>
                      <a:gd name="connsiteX24" fmla="*/ 146417 w 777399"/>
                      <a:gd name="connsiteY24" fmla="*/ 688397 h 834724"/>
                      <a:gd name="connsiteX25" fmla="*/ 162551 w 777399"/>
                      <a:gd name="connsiteY25" fmla="*/ 676105 h 834724"/>
                      <a:gd name="connsiteX26" fmla="*/ 104609 w 777399"/>
                      <a:gd name="connsiteY26" fmla="*/ 676820 h 834724"/>
                      <a:gd name="connsiteX27" fmla="*/ 3389 w 777399"/>
                      <a:gd name="connsiteY27" fmla="*/ 609733 h 834724"/>
                      <a:gd name="connsiteX28" fmla="*/ 101212 w 777399"/>
                      <a:gd name="connsiteY28" fmla="*/ 612253 h 834724"/>
                      <a:gd name="connsiteX29" fmla="*/ 107649 w 777399"/>
                      <a:gd name="connsiteY29" fmla="*/ 610565 h 834724"/>
                      <a:gd name="connsiteX30" fmla="*/ 83040 w 777399"/>
                      <a:gd name="connsiteY30" fmla="*/ 579776 h 834724"/>
                      <a:gd name="connsiteX31" fmla="*/ 129933 w 777399"/>
                      <a:gd name="connsiteY31" fmla="*/ 109540 h 834724"/>
                      <a:gd name="connsiteX32" fmla="*/ 388699 w 777399"/>
                      <a:gd name="connsiteY32" fmla="*/ 0 h 8347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777399" h="834724">
                        <a:moveTo>
                          <a:pt x="388699" y="0"/>
                        </a:moveTo>
                        <a:cubicBezTo>
                          <a:pt x="482354" y="0"/>
                          <a:pt x="576008" y="36513"/>
                          <a:pt x="647465" y="109540"/>
                        </a:cubicBezTo>
                        <a:lnTo>
                          <a:pt x="647464" y="109540"/>
                        </a:lnTo>
                        <a:cubicBezTo>
                          <a:pt x="772512" y="237336"/>
                          <a:pt x="788143" y="434611"/>
                          <a:pt x="694357" y="579777"/>
                        </a:cubicBezTo>
                        <a:lnTo>
                          <a:pt x="669750" y="610564"/>
                        </a:lnTo>
                        <a:lnTo>
                          <a:pt x="676187" y="612251"/>
                        </a:lnTo>
                        <a:cubicBezTo>
                          <a:pt x="709368" y="617786"/>
                          <a:pt x="742723" y="617071"/>
                          <a:pt x="774010" y="609731"/>
                        </a:cubicBezTo>
                        <a:cubicBezTo>
                          <a:pt x="752783" y="646497"/>
                          <a:pt x="715656" y="669442"/>
                          <a:pt x="672789" y="676818"/>
                        </a:cubicBezTo>
                        <a:lnTo>
                          <a:pt x="614847" y="676103"/>
                        </a:lnTo>
                        <a:lnTo>
                          <a:pt x="630982" y="688395"/>
                        </a:lnTo>
                        <a:cubicBezTo>
                          <a:pt x="675383" y="716234"/>
                          <a:pt x="726756" y="731722"/>
                          <a:pt x="777399" y="731780"/>
                        </a:cubicBezTo>
                        <a:cubicBezTo>
                          <a:pt x="745459" y="760690"/>
                          <a:pt x="701469" y="773020"/>
                          <a:pt x="656169" y="769582"/>
                        </a:cubicBezTo>
                        <a:lnTo>
                          <a:pt x="597307" y="754882"/>
                        </a:lnTo>
                        <a:lnTo>
                          <a:pt x="629659" y="777146"/>
                        </a:lnTo>
                        <a:cubicBezTo>
                          <a:pt x="659834" y="794188"/>
                          <a:pt x="693001" y="805880"/>
                          <a:pt x="727066" y="811041"/>
                        </a:cubicBezTo>
                        <a:cubicBezTo>
                          <a:pt x="671108" y="845963"/>
                          <a:pt x="594094" y="841073"/>
                          <a:pt x="532253" y="804200"/>
                        </a:cubicBezTo>
                        <a:lnTo>
                          <a:pt x="506636" y="782369"/>
                        </a:lnTo>
                        <a:lnTo>
                          <a:pt x="270763" y="782371"/>
                        </a:lnTo>
                        <a:lnTo>
                          <a:pt x="245145" y="804202"/>
                        </a:lnTo>
                        <a:cubicBezTo>
                          <a:pt x="183305" y="841075"/>
                          <a:pt x="106291" y="845965"/>
                          <a:pt x="50333" y="811043"/>
                        </a:cubicBezTo>
                        <a:cubicBezTo>
                          <a:pt x="84398" y="805882"/>
                          <a:pt x="117565" y="794190"/>
                          <a:pt x="147740" y="777148"/>
                        </a:cubicBezTo>
                        <a:lnTo>
                          <a:pt x="180091" y="754884"/>
                        </a:lnTo>
                        <a:lnTo>
                          <a:pt x="121229" y="769584"/>
                        </a:lnTo>
                        <a:cubicBezTo>
                          <a:pt x="75929" y="773022"/>
                          <a:pt x="31940" y="760692"/>
                          <a:pt x="0" y="731782"/>
                        </a:cubicBezTo>
                        <a:cubicBezTo>
                          <a:pt x="50642" y="731724"/>
                          <a:pt x="102015" y="716236"/>
                          <a:pt x="146417" y="688397"/>
                        </a:cubicBezTo>
                        <a:lnTo>
                          <a:pt x="162551" y="676105"/>
                        </a:lnTo>
                        <a:lnTo>
                          <a:pt x="104609" y="676820"/>
                        </a:lnTo>
                        <a:cubicBezTo>
                          <a:pt x="61743" y="669444"/>
                          <a:pt x="24616" y="646499"/>
                          <a:pt x="3389" y="609733"/>
                        </a:cubicBezTo>
                        <a:cubicBezTo>
                          <a:pt x="34676" y="617073"/>
                          <a:pt x="68031" y="617788"/>
                          <a:pt x="101212" y="612253"/>
                        </a:cubicBezTo>
                        <a:lnTo>
                          <a:pt x="107649" y="610565"/>
                        </a:lnTo>
                        <a:lnTo>
                          <a:pt x="83040" y="579776"/>
                        </a:lnTo>
                        <a:cubicBezTo>
                          <a:pt x="-10745" y="434610"/>
                          <a:pt x="4886" y="237336"/>
                          <a:pt x="129933" y="109540"/>
                        </a:cubicBezTo>
                        <a:cubicBezTo>
                          <a:pt x="201389" y="36513"/>
                          <a:pt x="295045" y="0"/>
                          <a:pt x="388699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7" name="片側の 2 つの角を丸めた四角形 726"/>
                  <p:cNvSpPr/>
                  <p:nvPr/>
                </p:nvSpPr>
                <p:spPr>
                  <a:xfrm rot="10800000">
                    <a:off x="10296150" y="5319902"/>
                    <a:ext cx="139982" cy="2443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円/楕円 238"/>
                  <p:cNvSpPr/>
                  <p:nvPr/>
                </p:nvSpPr>
                <p:spPr>
                  <a:xfrm>
                    <a:off x="10076619" y="492703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9" name="月 728"/>
                  <p:cNvSpPr/>
                  <p:nvPr/>
                </p:nvSpPr>
                <p:spPr>
                  <a:xfrm rot="16200000">
                    <a:off x="10353442" y="521262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片側の 2 つの角を丸めた四角形 729"/>
                  <p:cNvSpPr/>
                  <p:nvPr/>
                </p:nvSpPr>
                <p:spPr>
                  <a:xfrm>
                    <a:off x="10086492" y="5473933"/>
                    <a:ext cx="562934" cy="502092"/>
                  </a:xfrm>
                  <a:prstGeom prst="round2SameRect">
                    <a:avLst>
                      <a:gd name="adj1" fmla="val 41975"/>
                      <a:gd name="adj2" fmla="val 0"/>
                    </a:avLst>
                  </a:prstGeom>
                  <a:solidFill>
                    <a:srgbClr val="9999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1" name="フリーフォーム 730"/>
                  <p:cNvSpPr/>
                  <p:nvPr/>
                </p:nvSpPr>
                <p:spPr>
                  <a:xfrm>
                    <a:off x="10065526" y="5490174"/>
                    <a:ext cx="604867" cy="526203"/>
                  </a:xfrm>
                  <a:custGeom>
                    <a:avLst/>
                    <a:gdLst>
                      <a:gd name="connsiteX0" fmla="*/ 141626 w 604867"/>
                      <a:gd name="connsiteY0" fmla="*/ 0 h 526203"/>
                      <a:gd name="connsiteX1" fmla="*/ 302434 w 604867"/>
                      <a:gd name="connsiteY1" fmla="*/ 456550 h 526203"/>
                      <a:gd name="connsiteX2" fmla="*/ 463242 w 604867"/>
                      <a:gd name="connsiteY2" fmla="*/ 1 h 526203"/>
                      <a:gd name="connsiteX3" fmla="*/ 476513 w 604867"/>
                      <a:gd name="connsiteY3" fmla="*/ 4120 h 526203"/>
                      <a:gd name="connsiteX4" fmla="*/ 604867 w 604867"/>
                      <a:gd name="connsiteY4" fmla="*/ 197761 h 526203"/>
                      <a:gd name="connsiteX5" fmla="*/ 604867 w 604867"/>
                      <a:gd name="connsiteY5" fmla="*/ 526203 h 526203"/>
                      <a:gd name="connsiteX6" fmla="*/ 0 w 604867"/>
                      <a:gd name="connsiteY6" fmla="*/ 526203 h 526203"/>
                      <a:gd name="connsiteX7" fmla="*/ 0 w 604867"/>
                      <a:gd name="connsiteY7" fmla="*/ 197761 h 526203"/>
                      <a:gd name="connsiteX8" fmla="*/ 128354 w 604867"/>
                      <a:gd name="connsiteY8" fmla="*/ 4120 h 52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04867" h="526203">
                        <a:moveTo>
                          <a:pt x="141626" y="0"/>
                        </a:moveTo>
                        <a:lnTo>
                          <a:pt x="302434" y="456550"/>
                        </a:lnTo>
                        <a:lnTo>
                          <a:pt x="463242" y="1"/>
                        </a:lnTo>
                        <a:lnTo>
                          <a:pt x="476513" y="4120"/>
                        </a:lnTo>
                        <a:cubicBezTo>
                          <a:pt x="551942" y="36024"/>
                          <a:pt x="604867" y="110712"/>
                          <a:pt x="604867" y="197761"/>
                        </a:cubicBezTo>
                        <a:lnTo>
                          <a:pt x="604867" y="526203"/>
                        </a:lnTo>
                        <a:lnTo>
                          <a:pt x="0" y="526203"/>
                        </a:lnTo>
                        <a:lnTo>
                          <a:pt x="0" y="197761"/>
                        </a:lnTo>
                        <a:cubicBezTo>
                          <a:pt x="0" y="110712"/>
                          <a:pt x="52926" y="36024"/>
                          <a:pt x="128354" y="4120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2" name="直角三角形 731"/>
                  <p:cNvSpPr/>
                  <p:nvPr/>
                </p:nvSpPr>
                <p:spPr>
                  <a:xfrm rot="5400000">
                    <a:off x="10202320" y="5481430"/>
                    <a:ext cx="166542" cy="149231"/>
                  </a:xfrm>
                  <a:prstGeom prst="rtTriangle">
                    <a:avLst/>
                  </a:prstGeom>
                  <a:solidFill>
                    <a:srgbClr val="9999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3" name="直角三角形 732"/>
                  <p:cNvSpPr/>
                  <p:nvPr/>
                </p:nvSpPr>
                <p:spPr>
                  <a:xfrm rot="16200000" flipH="1">
                    <a:off x="10367057" y="5481430"/>
                    <a:ext cx="166542" cy="149231"/>
                  </a:xfrm>
                  <a:prstGeom prst="rtTriangle">
                    <a:avLst/>
                  </a:prstGeom>
                  <a:solidFill>
                    <a:srgbClr val="9999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4" name="ドーナツ 733"/>
                  <p:cNvSpPr/>
                  <p:nvPr/>
                </p:nvSpPr>
                <p:spPr>
                  <a:xfrm>
                    <a:off x="10102395" y="500610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円/楕円 1062"/>
                  <p:cNvSpPr/>
                  <p:nvPr/>
                </p:nvSpPr>
                <p:spPr>
                  <a:xfrm>
                    <a:off x="10204559" y="5119840"/>
                    <a:ext cx="45719" cy="970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ドーナツ 735"/>
                  <p:cNvSpPr/>
                  <p:nvPr/>
                </p:nvSpPr>
                <p:spPr>
                  <a:xfrm>
                    <a:off x="10378620" y="500610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37" name="円/楕円 1064"/>
                  <p:cNvSpPr/>
                  <p:nvPr/>
                </p:nvSpPr>
                <p:spPr>
                  <a:xfrm>
                    <a:off x="10480784" y="5119840"/>
                    <a:ext cx="45719" cy="9700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738" name="グループ化 737"/>
                  <p:cNvGrpSpPr/>
                  <p:nvPr/>
                </p:nvGrpSpPr>
                <p:grpSpPr>
                  <a:xfrm>
                    <a:off x="10111015" y="484555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749" name="月 748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0" name="月 749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1" name="月 750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2" name="月 751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3" name="月 752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54" name="月 753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39" name="グループ化 738"/>
                  <p:cNvGrpSpPr/>
                  <p:nvPr/>
                </p:nvGrpSpPr>
                <p:grpSpPr>
                  <a:xfrm>
                    <a:off x="10369356" y="484555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743" name="月 742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4" name="月 743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5" name="月 744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6" name="月 745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7" name="月 746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748" name="月 747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740" name="月 739"/>
                  <p:cNvSpPr/>
                  <p:nvPr/>
                </p:nvSpPr>
                <p:spPr>
                  <a:xfrm rot="5400000" flipH="1">
                    <a:off x="10196004" y="4877121"/>
                    <a:ext cx="45719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1" name="月 740"/>
                  <p:cNvSpPr/>
                  <p:nvPr/>
                </p:nvSpPr>
                <p:spPr>
                  <a:xfrm rot="5400000" flipH="1">
                    <a:off x="10486517" y="4877121"/>
                    <a:ext cx="45719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2" name="円/楕円 4"/>
                  <p:cNvSpPr/>
                  <p:nvPr/>
                </p:nvSpPr>
                <p:spPr>
                  <a:xfrm rot="10800000">
                    <a:off x="10292036" y="531302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4" name="グループ化 713"/>
                <p:cNvGrpSpPr/>
                <p:nvPr/>
              </p:nvGrpSpPr>
              <p:grpSpPr>
                <a:xfrm>
                  <a:off x="312115" y="8212661"/>
                  <a:ext cx="427005" cy="1189789"/>
                  <a:chOff x="1673795" y="3812559"/>
                  <a:chExt cx="820875" cy="2287254"/>
                </a:xfrm>
              </p:grpSpPr>
              <p:sp>
                <p:nvSpPr>
                  <p:cNvPr id="723" name="正方形/長方形 17"/>
                  <p:cNvSpPr/>
                  <p:nvPr/>
                </p:nvSpPr>
                <p:spPr>
                  <a:xfrm rot="19800000">
                    <a:off x="1940595" y="5638662"/>
                    <a:ext cx="79615" cy="461151"/>
                  </a:xfrm>
                  <a:custGeom>
                    <a:avLst/>
                    <a:gdLst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0 w 79615"/>
                      <a:gd name="connsiteY3" fmla="*/ 353810 h 353810"/>
                      <a:gd name="connsiteX4" fmla="*/ 0 w 79615"/>
                      <a:gd name="connsiteY4" fmla="*/ 0 h 353810"/>
                      <a:gd name="connsiteX0" fmla="*/ 0 w 79615"/>
                      <a:gd name="connsiteY0" fmla="*/ 0 h 353810"/>
                      <a:gd name="connsiteX1" fmla="*/ 79615 w 79615"/>
                      <a:gd name="connsiteY1" fmla="*/ 0 h 353810"/>
                      <a:gd name="connsiteX2" fmla="*/ 79615 w 79615"/>
                      <a:gd name="connsiteY2" fmla="*/ 353810 h 353810"/>
                      <a:gd name="connsiteX3" fmla="*/ 42971 w 79615"/>
                      <a:gd name="connsiteY3" fmla="*/ 352565 h 353810"/>
                      <a:gd name="connsiteX4" fmla="*/ 0 w 79615"/>
                      <a:gd name="connsiteY4" fmla="*/ 353810 h 353810"/>
                      <a:gd name="connsiteX5" fmla="*/ 0 w 79615"/>
                      <a:gd name="connsiteY5" fmla="*/ 0 h 353810"/>
                      <a:gd name="connsiteX0" fmla="*/ 0 w 79615"/>
                      <a:gd name="connsiteY0" fmla="*/ 0 h 461150"/>
                      <a:gd name="connsiteX1" fmla="*/ 79615 w 79615"/>
                      <a:gd name="connsiteY1" fmla="*/ 0 h 461150"/>
                      <a:gd name="connsiteX2" fmla="*/ 79615 w 79615"/>
                      <a:gd name="connsiteY2" fmla="*/ 353810 h 461150"/>
                      <a:gd name="connsiteX3" fmla="*/ 42971 w 79615"/>
                      <a:gd name="connsiteY3" fmla="*/ 461150 h 461150"/>
                      <a:gd name="connsiteX4" fmla="*/ 0 w 79615"/>
                      <a:gd name="connsiteY4" fmla="*/ 353810 h 461150"/>
                      <a:gd name="connsiteX5" fmla="*/ 0 w 79615"/>
                      <a:gd name="connsiteY5" fmla="*/ 0 h 4611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9615" h="461150">
                        <a:moveTo>
                          <a:pt x="0" y="0"/>
                        </a:moveTo>
                        <a:lnTo>
                          <a:pt x="79615" y="0"/>
                        </a:lnTo>
                        <a:lnTo>
                          <a:pt x="79615" y="353810"/>
                        </a:lnTo>
                        <a:lnTo>
                          <a:pt x="42971" y="461150"/>
                        </a:lnTo>
                        <a:lnTo>
                          <a:pt x="0" y="3538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4" name="角丸四角形 159"/>
                  <p:cNvSpPr/>
                  <p:nvPr/>
                </p:nvSpPr>
                <p:spPr>
                  <a:xfrm rot="20591968">
                    <a:off x="1673795" y="5784596"/>
                    <a:ext cx="426824" cy="278058"/>
                  </a:xfrm>
                  <a:custGeom>
                    <a:avLst/>
                    <a:gdLst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60456 w 362616"/>
                      <a:gd name="connsiteY15" fmla="*/ 162121 h 321621"/>
                      <a:gd name="connsiteX16" fmla="*/ 40671 w 362616"/>
                      <a:gd name="connsiteY16" fmla="*/ 127981 h 321621"/>
                      <a:gd name="connsiteX17" fmla="*/ 31146 w 362616"/>
                      <a:gd name="connsiteY17" fmla="*/ 44291 h 321621"/>
                      <a:gd name="connsiteX18" fmla="*/ 75437 w 362616"/>
                      <a:gd name="connsiteY18" fmla="*/ 0 h 321621"/>
                      <a:gd name="connsiteX0" fmla="*/ 75437 w 362616"/>
                      <a:gd name="connsiteY0" fmla="*/ 0 h 321621"/>
                      <a:gd name="connsiteX1" fmla="*/ 318325 w 362616"/>
                      <a:gd name="connsiteY1" fmla="*/ 0 h 321621"/>
                      <a:gd name="connsiteX2" fmla="*/ 362616 w 362616"/>
                      <a:gd name="connsiteY2" fmla="*/ 44291 h 321621"/>
                      <a:gd name="connsiteX3" fmla="*/ 318325 w 362616"/>
                      <a:gd name="connsiteY3" fmla="*/ 88582 h 321621"/>
                      <a:gd name="connsiteX4" fmla="*/ 261982 w 362616"/>
                      <a:gd name="connsiteY4" fmla="*/ 88582 h 321621"/>
                      <a:gd name="connsiteX5" fmla="*/ 294463 w 362616"/>
                      <a:gd name="connsiteY5" fmla="*/ 127981 h 321621"/>
                      <a:gd name="connsiteX6" fmla="*/ 256794 w 362616"/>
                      <a:gd name="connsiteY6" fmla="*/ 169529 h 321621"/>
                      <a:gd name="connsiteX7" fmla="*/ 276579 w 362616"/>
                      <a:gd name="connsiteY7" fmla="*/ 203669 h 321621"/>
                      <a:gd name="connsiteX8" fmla="*/ 238906 w 362616"/>
                      <a:gd name="connsiteY8" fmla="*/ 245219 h 321621"/>
                      <a:gd name="connsiteX9" fmla="*/ 253792 w 362616"/>
                      <a:gd name="connsiteY9" fmla="*/ 277330 h 321621"/>
                      <a:gd name="connsiteX10" fmla="*/ 209501 w 362616"/>
                      <a:gd name="connsiteY10" fmla="*/ 321621 h 321621"/>
                      <a:gd name="connsiteX11" fmla="*/ 44291 w 362616"/>
                      <a:gd name="connsiteY11" fmla="*/ 321621 h 321621"/>
                      <a:gd name="connsiteX12" fmla="*/ 0 w 362616"/>
                      <a:gd name="connsiteY12" fmla="*/ 277330 h 321621"/>
                      <a:gd name="connsiteX13" fmla="*/ 37674 w 362616"/>
                      <a:gd name="connsiteY13" fmla="*/ 235780 h 321621"/>
                      <a:gd name="connsiteX14" fmla="*/ 22787 w 362616"/>
                      <a:gd name="connsiteY14" fmla="*/ 203669 h 321621"/>
                      <a:gd name="connsiteX15" fmla="*/ 40671 w 362616"/>
                      <a:gd name="connsiteY15" fmla="*/ 127981 h 321621"/>
                      <a:gd name="connsiteX16" fmla="*/ 31146 w 362616"/>
                      <a:gd name="connsiteY16" fmla="*/ 44291 h 321621"/>
                      <a:gd name="connsiteX17" fmla="*/ 75437 w 362616"/>
                      <a:gd name="connsiteY17" fmla="*/ 0 h 321621"/>
                      <a:gd name="connsiteX0" fmla="*/ 75871 w 363050"/>
                      <a:gd name="connsiteY0" fmla="*/ 0 h 321621"/>
                      <a:gd name="connsiteX1" fmla="*/ 318759 w 363050"/>
                      <a:gd name="connsiteY1" fmla="*/ 0 h 321621"/>
                      <a:gd name="connsiteX2" fmla="*/ 363050 w 363050"/>
                      <a:gd name="connsiteY2" fmla="*/ 44291 h 321621"/>
                      <a:gd name="connsiteX3" fmla="*/ 318759 w 363050"/>
                      <a:gd name="connsiteY3" fmla="*/ 88582 h 321621"/>
                      <a:gd name="connsiteX4" fmla="*/ 262416 w 363050"/>
                      <a:gd name="connsiteY4" fmla="*/ 88582 h 321621"/>
                      <a:gd name="connsiteX5" fmla="*/ 294897 w 363050"/>
                      <a:gd name="connsiteY5" fmla="*/ 127981 h 321621"/>
                      <a:gd name="connsiteX6" fmla="*/ 257228 w 363050"/>
                      <a:gd name="connsiteY6" fmla="*/ 169529 h 321621"/>
                      <a:gd name="connsiteX7" fmla="*/ 277013 w 363050"/>
                      <a:gd name="connsiteY7" fmla="*/ 203669 h 321621"/>
                      <a:gd name="connsiteX8" fmla="*/ 239340 w 363050"/>
                      <a:gd name="connsiteY8" fmla="*/ 245219 h 321621"/>
                      <a:gd name="connsiteX9" fmla="*/ 254226 w 363050"/>
                      <a:gd name="connsiteY9" fmla="*/ 277330 h 321621"/>
                      <a:gd name="connsiteX10" fmla="*/ 209935 w 363050"/>
                      <a:gd name="connsiteY10" fmla="*/ 321621 h 321621"/>
                      <a:gd name="connsiteX11" fmla="*/ 44725 w 363050"/>
                      <a:gd name="connsiteY11" fmla="*/ 321621 h 321621"/>
                      <a:gd name="connsiteX12" fmla="*/ 434 w 363050"/>
                      <a:gd name="connsiteY12" fmla="*/ 277330 h 321621"/>
                      <a:gd name="connsiteX13" fmla="*/ 23221 w 363050"/>
                      <a:gd name="connsiteY13" fmla="*/ 203669 h 321621"/>
                      <a:gd name="connsiteX14" fmla="*/ 41105 w 363050"/>
                      <a:gd name="connsiteY14" fmla="*/ 127981 h 321621"/>
                      <a:gd name="connsiteX15" fmla="*/ 31580 w 363050"/>
                      <a:gd name="connsiteY15" fmla="*/ 44291 h 321621"/>
                      <a:gd name="connsiteX16" fmla="*/ 75871 w 363050"/>
                      <a:gd name="connsiteY16" fmla="*/ 0 h 321621"/>
                      <a:gd name="connsiteX0" fmla="*/ 75583 w 362762"/>
                      <a:gd name="connsiteY0" fmla="*/ 0 h 321621"/>
                      <a:gd name="connsiteX1" fmla="*/ 318471 w 362762"/>
                      <a:gd name="connsiteY1" fmla="*/ 0 h 321621"/>
                      <a:gd name="connsiteX2" fmla="*/ 362762 w 362762"/>
                      <a:gd name="connsiteY2" fmla="*/ 44291 h 321621"/>
                      <a:gd name="connsiteX3" fmla="*/ 318471 w 362762"/>
                      <a:gd name="connsiteY3" fmla="*/ 88582 h 321621"/>
                      <a:gd name="connsiteX4" fmla="*/ 262128 w 362762"/>
                      <a:gd name="connsiteY4" fmla="*/ 88582 h 321621"/>
                      <a:gd name="connsiteX5" fmla="*/ 294609 w 362762"/>
                      <a:gd name="connsiteY5" fmla="*/ 127981 h 321621"/>
                      <a:gd name="connsiteX6" fmla="*/ 256940 w 362762"/>
                      <a:gd name="connsiteY6" fmla="*/ 169529 h 321621"/>
                      <a:gd name="connsiteX7" fmla="*/ 276725 w 362762"/>
                      <a:gd name="connsiteY7" fmla="*/ 203669 h 321621"/>
                      <a:gd name="connsiteX8" fmla="*/ 239052 w 362762"/>
                      <a:gd name="connsiteY8" fmla="*/ 245219 h 321621"/>
                      <a:gd name="connsiteX9" fmla="*/ 253938 w 362762"/>
                      <a:gd name="connsiteY9" fmla="*/ 277330 h 321621"/>
                      <a:gd name="connsiteX10" fmla="*/ 209647 w 362762"/>
                      <a:gd name="connsiteY10" fmla="*/ 321621 h 321621"/>
                      <a:gd name="connsiteX11" fmla="*/ 44437 w 362762"/>
                      <a:gd name="connsiteY11" fmla="*/ 321621 h 321621"/>
                      <a:gd name="connsiteX12" fmla="*/ 146 w 362762"/>
                      <a:gd name="connsiteY12" fmla="*/ 277330 h 321621"/>
                      <a:gd name="connsiteX13" fmla="*/ 30553 w 362762"/>
                      <a:gd name="connsiteY13" fmla="*/ 201129 h 321621"/>
                      <a:gd name="connsiteX14" fmla="*/ 40817 w 362762"/>
                      <a:gd name="connsiteY14" fmla="*/ 127981 h 321621"/>
                      <a:gd name="connsiteX15" fmla="*/ 31292 w 362762"/>
                      <a:gd name="connsiteY15" fmla="*/ 44291 h 321621"/>
                      <a:gd name="connsiteX16" fmla="*/ 75583 w 362762"/>
                      <a:gd name="connsiteY16" fmla="*/ 0 h 321621"/>
                      <a:gd name="connsiteX0" fmla="*/ 75575 w 362754"/>
                      <a:gd name="connsiteY0" fmla="*/ 0 h 321621"/>
                      <a:gd name="connsiteX1" fmla="*/ 318463 w 362754"/>
                      <a:gd name="connsiteY1" fmla="*/ 0 h 321621"/>
                      <a:gd name="connsiteX2" fmla="*/ 362754 w 362754"/>
                      <a:gd name="connsiteY2" fmla="*/ 44291 h 321621"/>
                      <a:gd name="connsiteX3" fmla="*/ 318463 w 362754"/>
                      <a:gd name="connsiteY3" fmla="*/ 88582 h 321621"/>
                      <a:gd name="connsiteX4" fmla="*/ 262120 w 362754"/>
                      <a:gd name="connsiteY4" fmla="*/ 88582 h 321621"/>
                      <a:gd name="connsiteX5" fmla="*/ 294601 w 362754"/>
                      <a:gd name="connsiteY5" fmla="*/ 127981 h 321621"/>
                      <a:gd name="connsiteX6" fmla="*/ 256932 w 362754"/>
                      <a:gd name="connsiteY6" fmla="*/ 169529 h 321621"/>
                      <a:gd name="connsiteX7" fmla="*/ 276717 w 362754"/>
                      <a:gd name="connsiteY7" fmla="*/ 203669 h 321621"/>
                      <a:gd name="connsiteX8" fmla="*/ 239044 w 362754"/>
                      <a:gd name="connsiteY8" fmla="*/ 245219 h 321621"/>
                      <a:gd name="connsiteX9" fmla="*/ 253930 w 362754"/>
                      <a:gd name="connsiteY9" fmla="*/ 277330 h 321621"/>
                      <a:gd name="connsiteX10" fmla="*/ 209639 w 362754"/>
                      <a:gd name="connsiteY10" fmla="*/ 321621 h 321621"/>
                      <a:gd name="connsiteX11" fmla="*/ 44429 w 362754"/>
                      <a:gd name="connsiteY11" fmla="*/ 321621 h 321621"/>
                      <a:gd name="connsiteX12" fmla="*/ 138 w 362754"/>
                      <a:gd name="connsiteY12" fmla="*/ 277330 h 321621"/>
                      <a:gd name="connsiteX13" fmla="*/ 30545 w 362754"/>
                      <a:gd name="connsiteY13" fmla="*/ 201129 h 321621"/>
                      <a:gd name="connsiteX14" fmla="*/ 31284 w 362754"/>
                      <a:gd name="connsiteY14" fmla="*/ 44291 h 321621"/>
                      <a:gd name="connsiteX15" fmla="*/ 75575 w 362754"/>
                      <a:gd name="connsiteY15" fmla="*/ 0 h 321621"/>
                      <a:gd name="connsiteX0" fmla="*/ 75597 w 362776"/>
                      <a:gd name="connsiteY0" fmla="*/ 0 h 321632"/>
                      <a:gd name="connsiteX1" fmla="*/ 318485 w 362776"/>
                      <a:gd name="connsiteY1" fmla="*/ 0 h 321632"/>
                      <a:gd name="connsiteX2" fmla="*/ 362776 w 362776"/>
                      <a:gd name="connsiteY2" fmla="*/ 44291 h 321632"/>
                      <a:gd name="connsiteX3" fmla="*/ 318485 w 362776"/>
                      <a:gd name="connsiteY3" fmla="*/ 88582 h 321632"/>
                      <a:gd name="connsiteX4" fmla="*/ 262142 w 362776"/>
                      <a:gd name="connsiteY4" fmla="*/ 88582 h 321632"/>
                      <a:gd name="connsiteX5" fmla="*/ 294623 w 362776"/>
                      <a:gd name="connsiteY5" fmla="*/ 127981 h 321632"/>
                      <a:gd name="connsiteX6" fmla="*/ 256954 w 362776"/>
                      <a:gd name="connsiteY6" fmla="*/ 169529 h 321632"/>
                      <a:gd name="connsiteX7" fmla="*/ 276739 w 362776"/>
                      <a:gd name="connsiteY7" fmla="*/ 203669 h 321632"/>
                      <a:gd name="connsiteX8" fmla="*/ 239066 w 362776"/>
                      <a:gd name="connsiteY8" fmla="*/ 245219 h 321632"/>
                      <a:gd name="connsiteX9" fmla="*/ 253952 w 362776"/>
                      <a:gd name="connsiteY9" fmla="*/ 277330 h 321632"/>
                      <a:gd name="connsiteX10" fmla="*/ 209661 w 362776"/>
                      <a:gd name="connsiteY10" fmla="*/ 321621 h 321632"/>
                      <a:gd name="connsiteX11" fmla="*/ 44451 w 362776"/>
                      <a:gd name="connsiteY11" fmla="*/ 321621 h 321632"/>
                      <a:gd name="connsiteX12" fmla="*/ 160 w 362776"/>
                      <a:gd name="connsiteY12" fmla="*/ 277330 h 321632"/>
                      <a:gd name="connsiteX13" fmla="*/ 31306 w 362776"/>
                      <a:gd name="connsiteY13" fmla="*/ 44291 h 321632"/>
                      <a:gd name="connsiteX14" fmla="*/ 75597 w 362776"/>
                      <a:gd name="connsiteY14" fmla="*/ 0 h 321632"/>
                      <a:gd name="connsiteX0" fmla="*/ 116134 w 403313"/>
                      <a:gd name="connsiteY0" fmla="*/ 0 h 321621"/>
                      <a:gd name="connsiteX1" fmla="*/ 359022 w 403313"/>
                      <a:gd name="connsiteY1" fmla="*/ 0 h 321621"/>
                      <a:gd name="connsiteX2" fmla="*/ 403313 w 403313"/>
                      <a:gd name="connsiteY2" fmla="*/ 44291 h 321621"/>
                      <a:gd name="connsiteX3" fmla="*/ 359022 w 403313"/>
                      <a:gd name="connsiteY3" fmla="*/ 88582 h 321621"/>
                      <a:gd name="connsiteX4" fmla="*/ 302679 w 403313"/>
                      <a:gd name="connsiteY4" fmla="*/ 88582 h 321621"/>
                      <a:gd name="connsiteX5" fmla="*/ 335160 w 403313"/>
                      <a:gd name="connsiteY5" fmla="*/ 127981 h 321621"/>
                      <a:gd name="connsiteX6" fmla="*/ 297491 w 403313"/>
                      <a:gd name="connsiteY6" fmla="*/ 169529 h 321621"/>
                      <a:gd name="connsiteX7" fmla="*/ 317276 w 403313"/>
                      <a:gd name="connsiteY7" fmla="*/ 203669 h 321621"/>
                      <a:gd name="connsiteX8" fmla="*/ 279603 w 403313"/>
                      <a:gd name="connsiteY8" fmla="*/ 245219 h 321621"/>
                      <a:gd name="connsiteX9" fmla="*/ 294489 w 403313"/>
                      <a:gd name="connsiteY9" fmla="*/ 277330 h 321621"/>
                      <a:gd name="connsiteX10" fmla="*/ 250198 w 403313"/>
                      <a:gd name="connsiteY10" fmla="*/ 321621 h 321621"/>
                      <a:gd name="connsiteX11" fmla="*/ 84988 w 403313"/>
                      <a:gd name="connsiteY11" fmla="*/ 321621 h 321621"/>
                      <a:gd name="connsiteX12" fmla="*/ 57 w 403313"/>
                      <a:gd name="connsiteY12" fmla="*/ 213830 h 321621"/>
                      <a:gd name="connsiteX13" fmla="*/ 71843 w 403313"/>
                      <a:gd name="connsiteY13" fmla="*/ 44291 h 321621"/>
                      <a:gd name="connsiteX14" fmla="*/ 116134 w 403313"/>
                      <a:gd name="connsiteY14" fmla="*/ 0 h 321621"/>
                      <a:gd name="connsiteX0" fmla="*/ 116214 w 403393"/>
                      <a:gd name="connsiteY0" fmla="*/ 0 h 321621"/>
                      <a:gd name="connsiteX1" fmla="*/ 359102 w 403393"/>
                      <a:gd name="connsiteY1" fmla="*/ 0 h 321621"/>
                      <a:gd name="connsiteX2" fmla="*/ 403393 w 403393"/>
                      <a:gd name="connsiteY2" fmla="*/ 44291 h 321621"/>
                      <a:gd name="connsiteX3" fmla="*/ 359102 w 403393"/>
                      <a:gd name="connsiteY3" fmla="*/ 88582 h 321621"/>
                      <a:gd name="connsiteX4" fmla="*/ 302759 w 403393"/>
                      <a:gd name="connsiteY4" fmla="*/ 88582 h 321621"/>
                      <a:gd name="connsiteX5" fmla="*/ 335240 w 403393"/>
                      <a:gd name="connsiteY5" fmla="*/ 127981 h 321621"/>
                      <a:gd name="connsiteX6" fmla="*/ 297571 w 403393"/>
                      <a:gd name="connsiteY6" fmla="*/ 169529 h 321621"/>
                      <a:gd name="connsiteX7" fmla="*/ 317356 w 403393"/>
                      <a:gd name="connsiteY7" fmla="*/ 203669 h 321621"/>
                      <a:gd name="connsiteX8" fmla="*/ 279683 w 403393"/>
                      <a:gd name="connsiteY8" fmla="*/ 245219 h 321621"/>
                      <a:gd name="connsiteX9" fmla="*/ 294569 w 403393"/>
                      <a:gd name="connsiteY9" fmla="*/ 277330 h 321621"/>
                      <a:gd name="connsiteX10" fmla="*/ 250278 w 403393"/>
                      <a:gd name="connsiteY10" fmla="*/ 321621 h 321621"/>
                      <a:gd name="connsiteX11" fmla="*/ 92688 w 403393"/>
                      <a:gd name="connsiteY11" fmla="*/ 291141 h 321621"/>
                      <a:gd name="connsiteX12" fmla="*/ 137 w 403393"/>
                      <a:gd name="connsiteY12" fmla="*/ 213830 h 321621"/>
                      <a:gd name="connsiteX13" fmla="*/ 71923 w 403393"/>
                      <a:gd name="connsiteY13" fmla="*/ 44291 h 321621"/>
                      <a:gd name="connsiteX14" fmla="*/ 116214 w 403393"/>
                      <a:gd name="connsiteY14" fmla="*/ 0 h 321621"/>
                      <a:gd name="connsiteX0" fmla="*/ 116231 w 403410"/>
                      <a:gd name="connsiteY0" fmla="*/ 0 h 321621"/>
                      <a:gd name="connsiteX1" fmla="*/ 359119 w 403410"/>
                      <a:gd name="connsiteY1" fmla="*/ 0 h 321621"/>
                      <a:gd name="connsiteX2" fmla="*/ 403410 w 403410"/>
                      <a:gd name="connsiteY2" fmla="*/ 44291 h 321621"/>
                      <a:gd name="connsiteX3" fmla="*/ 359119 w 403410"/>
                      <a:gd name="connsiteY3" fmla="*/ 88582 h 321621"/>
                      <a:gd name="connsiteX4" fmla="*/ 302776 w 403410"/>
                      <a:gd name="connsiteY4" fmla="*/ 88582 h 321621"/>
                      <a:gd name="connsiteX5" fmla="*/ 335257 w 403410"/>
                      <a:gd name="connsiteY5" fmla="*/ 127981 h 321621"/>
                      <a:gd name="connsiteX6" fmla="*/ 297588 w 403410"/>
                      <a:gd name="connsiteY6" fmla="*/ 169529 h 321621"/>
                      <a:gd name="connsiteX7" fmla="*/ 317373 w 403410"/>
                      <a:gd name="connsiteY7" fmla="*/ 203669 h 321621"/>
                      <a:gd name="connsiteX8" fmla="*/ 279700 w 403410"/>
                      <a:gd name="connsiteY8" fmla="*/ 245219 h 321621"/>
                      <a:gd name="connsiteX9" fmla="*/ 294586 w 403410"/>
                      <a:gd name="connsiteY9" fmla="*/ 277330 h 321621"/>
                      <a:gd name="connsiteX10" fmla="*/ 250295 w 403410"/>
                      <a:gd name="connsiteY10" fmla="*/ 321621 h 321621"/>
                      <a:gd name="connsiteX11" fmla="*/ 92705 w 403410"/>
                      <a:gd name="connsiteY11" fmla="*/ 291141 h 321621"/>
                      <a:gd name="connsiteX12" fmla="*/ 154 w 403410"/>
                      <a:gd name="connsiteY12" fmla="*/ 213830 h 321621"/>
                      <a:gd name="connsiteX13" fmla="*/ 116231 w 403410"/>
                      <a:gd name="connsiteY13" fmla="*/ 0 h 3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403410" h="321621">
                        <a:moveTo>
                          <a:pt x="116231" y="0"/>
                        </a:moveTo>
                        <a:lnTo>
                          <a:pt x="359119" y="0"/>
                        </a:lnTo>
                        <a:cubicBezTo>
                          <a:pt x="383580" y="0"/>
                          <a:pt x="403410" y="19830"/>
                          <a:pt x="403410" y="44291"/>
                        </a:cubicBezTo>
                        <a:cubicBezTo>
                          <a:pt x="403410" y="68752"/>
                          <a:pt x="383580" y="88582"/>
                          <a:pt x="359119" y="88582"/>
                        </a:cubicBezTo>
                        <a:lnTo>
                          <a:pt x="302776" y="88582"/>
                        </a:lnTo>
                        <a:cubicBezTo>
                          <a:pt x="321947" y="91009"/>
                          <a:pt x="335257" y="107941"/>
                          <a:pt x="335257" y="127981"/>
                        </a:cubicBezTo>
                        <a:cubicBezTo>
                          <a:pt x="335257" y="150070"/>
                          <a:pt x="319086" y="168383"/>
                          <a:pt x="297588" y="169529"/>
                        </a:cubicBezTo>
                        <a:cubicBezTo>
                          <a:pt x="310093" y="175726"/>
                          <a:pt x="317373" y="188847"/>
                          <a:pt x="317373" y="203669"/>
                        </a:cubicBezTo>
                        <a:cubicBezTo>
                          <a:pt x="317373" y="225760"/>
                          <a:pt x="301199" y="244075"/>
                          <a:pt x="279700" y="245219"/>
                        </a:cubicBezTo>
                        <a:cubicBezTo>
                          <a:pt x="289045" y="252763"/>
                          <a:pt x="294586" y="264399"/>
                          <a:pt x="294586" y="277330"/>
                        </a:cubicBezTo>
                        <a:cubicBezTo>
                          <a:pt x="294586" y="301791"/>
                          <a:pt x="274756" y="321621"/>
                          <a:pt x="250295" y="321621"/>
                        </a:cubicBezTo>
                        <a:lnTo>
                          <a:pt x="92705" y="291141"/>
                        </a:lnTo>
                        <a:cubicBezTo>
                          <a:pt x="68244" y="291141"/>
                          <a:pt x="-3767" y="262353"/>
                          <a:pt x="154" y="213830"/>
                        </a:cubicBezTo>
                        <a:cubicBezTo>
                          <a:pt x="4075" y="165307"/>
                          <a:pt x="56404" y="35638"/>
                          <a:pt x="11623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5" name="フリーフォーム 724"/>
                  <p:cNvSpPr/>
                  <p:nvPr/>
                </p:nvSpPr>
                <p:spPr>
                  <a:xfrm rot="3289711" flipH="1">
                    <a:off x="2024090" y="3885095"/>
                    <a:ext cx="543115" cy="398044"/>
                  </a:xfrm>
                  <a:custGeom>
                    <a:avLst/>
                    <a:gdLst>
                      <a:gd name="connsiteX0" fmla="*/ 0 w 543116"/>
                      <a:gd name="connsiteY0" fmla="*/ 141610 h 398045"/>
                      <a:gd name="connsiteX1" fmla="*/ 0 w 543116"/>
                      <a:gd name="connsiteY1" fmla="*/ 141611 h 398045"/>
                      <a:gd name="connsiteX2" fmla="*/ 0 w 543116"/>
                      <a:gd name="connsiteY2" fmla="*/ 141611 h 398045"/>
                      <a:gd name="connsiteX3" fmla="*/ 479443 w 543116"/>
                      <a:gd name="connsiteY3" fmla="*/ 106882 h 398045"/>
                      <a:gd name="connsiteX4" fmla="*/ 489259 w 543116"/>
                      <a:gd name="connsiteY4" fmla="*/ 121664 h 398045"/>
                      <a:gd name="connsiteX5" fmla="*/ 489524 w 543116"/>
                      <a:gd name="connsiteY5" fmla="*/ 123025 h 398045"/>
                      <a:gd name="connsiteX6" fmla="*/ 534955 w 543116"/>
                      <a:gd name="connsiteY6" fmla="*/ 187495 h 398045"/>
                      <a:gd name="connsiteX7" fmla="*/ 524168 w 543116"/>
                      <a:gd name="connsiteY7" fmla="*/ 249762 h 398045"/>
                      <a:gd name="connsiteX8" fmla="*/ 461902 w 543116"/>
                      <a:gd name="connsiteY8" fmla="*/ 238975 h 398045"/>
                      <a:gd name="connsiteX9" fmla="*/ 413142 w 543116"/>
                      <a:gd name="connsiteY9" fmla="*/ 169780 h 398045"/>
                      <a:gd name="connsiteX10" fmla="*/ 354162 w 543116"/>
                      <a:gd name="connsiteY10" fmla="*/ 159562 h 398045"/>
                      <a:gd name="connsiteX11" fmla="*/ 351769 w 543116"/>
                      <a:gd name="connsiteY11" fmla="*/ 163911 h 398045"/>
                      <a:gd name="connsiteX12" fmla="*/ 391714 w 543116"/>
                      <a:gd name="connsiteY12" fmla="*/ 182392 h 398045"/>
                      <a:gd name="connsiteX13" fmla="*/ 396222 w 543116"/>
                      <a:gd name="connsiteY13" fmla="*/ 187282 h 398045"/>
                      <a:gd name="connsiteX14" fmla="*/ 399922 w 543116"/>
                      <a:gd name="connsiteY14" fmla="*/ 187433 h 398045"/>
                      <a:gd name="connsiteX15" fmla="*/ 420296 w 543116"/>
                      <a:gd name="connsiteY15" fmla="*/ 209533 h 398045"/>
                      <a:gd name="connsiteX16" fmla="*/ 451011 w 543116"/>
                      <a:gd name="connsiteY16" fmla="*/ 293142 h 398045"/>
                      <a:gd name="connsiteX17" fmla="*/ 427689 w 543116"/>
                      <a:gd name="connsiteY17" fmla="*/ 343550 h 398045"/>
                      <a:gd name="connsiteX18" fmla="*/ 377281 w 543116"/>
                      <a:gd name="connsiteY18" fmla="*/ 320228 h 398045"/>
                      <a:gd name="connsiteX19" fmla="*/ 351626 w 543116"/>
                      <a:gd name="connsiteY19" fmla="*/ 250392 h 398045"/>
                      <a:gd name="connsiteX20" fmla="*/ 298036 w 543116"/>
                      <a:gd name="connsiteY20" fmla="*/ 225598 h 398045"/>
                      <a:gd name="connsiteX21" fmla="*/ 324136 w 543116"/>
                      <a:gd name="connsiteY21" fmla="*/ 247365 h 398045"/>
                      <a:gd name="connsiteX22" fmla="*/ 326954 w 543116"/>
                      <a:gd name="connsiteY22" fmla="*/ 252739 h 398045"/>
                      <a:gd name="connsiteX23" fmla="*/ 330180 w 543116"/>
                      <a:gd name="connsiteY23" fmla="*/ 253746 h 398045"/>
                      <a:gd name="connsiteX24" fmla="*/ 342917 w 543116"/>
                      <a:gd name="connsiteY24" fmla="*/ 278036 h 398045"/>
                      <a:gd name="connsiteX25" fmla="*/ 350242 w 543116"/>
                      <a:gd name="connsiteY25" fmla="*/ 358978 h 398045"/>
                      <a:gd name="connsiteX26" fmla="*/ 317783 w 543116"/>
                      <a:gd name="connsiteY26" fmla="*/ 397897 h 398045"/>
                      <a:gd name="connsiteX27" fmla="*/ 278864 w 543116"/>
                      <a:gd name="connsiteY27" fmla="*/ 365438 h 398045"/>
                      <a:gd name="connsiteX28" fmla="*/ 272746 w 543116"/>
                      <a:gd name="connsiteY28" fmla="*/ 297830 h 398045"/>
                      <a:gd name="connsiteX29" fmla="*/ 207078 w 543116"/>
                      <a:gd name="connsiteY29" fmla="*/ 243062 h 398045"/>
                      <a:gd name="connsiteX30" fmla="*/ 130006 w 543116"/>
                      <a:gd name="connsiteY30" fmla="*/ 250037 h 398045"/>
                      <a:gd name="connsiteX31" fmla="*/ 13568 w 543116"/>
                      <a:gd name="connsiteY31" fmla="*/ 187167 h 398045"/>
                      <a:gd name="connsiteX32" fmla="*/ 0 w 543116"/>
                      <a:gd name="connsiteY32" fmla="*/ 141611 h 398045"/>
                      <a:gd name="connsiteX33" fmla="*/ 5169 w 543116"/>
                      <a:gd name="connsiteY33" fmla="*/ 94359 h 398045"/>
                      <a:gd name="connsiteX34" fmla="*/ 108427 w 543116"/>
                      <a:gd name="connsiteY34" fmla="*/ 11605 h 398045"/>
                      <a:gd name="connsiteX35" fmla="*/ 231189 w 543116"/>
                      <a:gd name="connsiteY35" fmla="*/ 494 h 398045"/>
                      <a:gd name="connsiteX36" fmla="*/ 278442 w 543116"/>
                      <a:gd name="connsiteY36" fmla="*/ 5663 h 398045"/>
                      <a:gd name="connsiteX37" fmla="*/ 306049 w 543116"/>
                      <a:gd name="connsiteY37" fmla="*/ 20851 h 398045"/>
                      <a:gd name="connsiteX38" fmla="*/ 365302 w 543116"/>
                      <a:gd name="connsiteY38" fmla="*/ 20851 h 398045"/>
                      <a:gd name="connsiteX39" fmla="*/ 372292 w 543116"/>
                      <a:gd name="connsiteY39" fmla="*/ 23747 h 398045"/>
                      <a:gd name="connsiteX40" fmla="*/ 376186 w 543116"/>
                      <a:gd name="connsiteY40" fmla="*/ 22134 h 398045"/>
                      <a:gd name="connsiteX41" fmla="*/ 407783 w 543116"/>
                      <a:gd name="connsiteY41" fmla="*/ 35222 h 39804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543116" h="398045">
                        <a:moveTo>
                          <a:pt x="0" y="141610"/>
                        </a:moveTo>
                        <a:lnTo>
                          <a:pt x="0" y="141611"/>
                        </a:lnTo>
                        <a:lnTo>
                          <a:pt x="0" y="141611"/>
                        </a:lnTo>
                        <a:close/>
                        <a:moveTo>
                          <a:pt x="479443" y="106882"/>
                        </a:moveTo>
                        <a:cubicBezTo>
                          <a:pt x="483806" y="111245"/>
                          <a:pt x="487078" y="116285"/>
                          <a:pt x="489259" y="121664"/>
                        </a:cubicBezTo>
                        <a:lnTo>
                          <a:pt x="489524" y="123025"/>
                        </a:lnTo>
                        <a:lnTo>
                          <a:pt x="534955" y="187495"/>
                        </a:lnTo>
                        <a:cubicBezTo>
                          <a:pt x="549170" y="207668"/>
                          <a:pt x="544341" y="235547"/>
                          <a:pt x="524168" y="249762"/>
                        </a:cubicBezTo>
                        <a:cubicBezTo>
                          <a:pt x="503995" y="263977"/>
                          <a:pt x="476117" y="259147"/>
                          <a:pt x="461902" y="238975"/>
                        </a:cubicBezTo>
                        <a:lnTo>
                          <a:pt x="413142" y="169780"/>
                        </a:lnTo>
                        <a:lnTo>
                          <a:pt x="354162" y="159562"/>
                        </a:lnTo>
                        <a:lnTo>
                          <a:pt x="351769" y="163911"/>
                        </a:lnTo>
                        <a:lnTo>
                          <a:pt x="391714" y="182392"/>
                        </a:lnTo>
                        <a:lnTo>
                          <a:pt x="396222" y="187282"/>
                        </a:lnTo>
                        <a:lnTo>
                          <a:pt x="399922" y="187433"/>
                        </a:lnTo>
                        <a:cubicBezTo>
                          <a:pt x="409044" y="191653"/>
                          <a:pt x="416556" y="199353"/>
                          <a:pt x="420296" y="209533"/>
                        </a:cubicBezTo>
                        <a:lnTo>
                          <a:pt x="451011" y="293142"/>
                        </a:lnTo>
                        <a:cubicBezTo>
                          <a:pt x="458490" y="313501"/>
                          <a:pt x="448049" y="336071"/>
                          <a:pt x="427689" y="343550"/>
                        </a:cubicBezTo>
                        <a:cubicBezTo>
                          <a:pt x="407329" y="351029"/>
                          <a:pt x="384761" y="340587"/>
                          <a:pt x="377281" y="320228"/>
                        </a:cubicBezTo>
                        <a:lnTo>
                          <a:pt x="351626" y="250392"/>
                        </a:lnTo>
                        <a:lnTo>
                          <a:pt x="298036" y="225598"/>
                        </a:lnTo>
                        <a:lnTo>
                          <a:pt x="324136" y="247365"/>
                        </a:lnTo>
                        <a:lnTo>
                          <a:pt x="326954" y="252739"/>
                        </a:lnTo>
                        <a:lnTo>
                          <a:pt x="330180" y="253746"/>
                        </a:lnTo>
                        <a:cubicBezTo>
                          <a:pt x="337223" y="259620"/>
                          <a:pt x="342025" y="268180"/>
                          <a:pt x="342917" y="278036"/>
                        </a:cubicBezTo>
                        <a:lnTo>
                          <a:pt x="350242" y="358978"/>
                        </a:lnTo>
                        <a:cubicBezTo>
                          <a:pt x="352026" y="378688"/>
                          <a:pt x="337494" y="396114"/>
                          <a:pt x="317783" y="397897"/>
                        </a:cubicBezTo>
                        <a:cubicBezTo>
                          <a:pt x="298073" y="399681"/>
                          <a:pt x="280648" y="385148"/>
                          <a:pt x="278864" y="365438"/>
                        </a:cubicBezTo>
                        <a:lnTo>
                          <a:pt x="272746" y="297830"/>
                        </a:lnTo>
                        <a:lnTo>
                          <a:pt x="207078" y="243062"/>
                        </a:lnTo>
                        <a:lnTo>
                          <a:pt x="130006" y="250037"/>
                        </a:lnTo>
                        <a:cubicBezTo>
                          <a:pt x="80625" y="254506"/>
                          <a:pt x="35539" y="228318"/>
                          <a:pt x="13568" y="187167"/>
                        </a:cubicBezTo>
                        <a:lnTo>
                          <a:pt x="0" y="141611"/>
                        </a:lnTo>
                        <a:lnTo>
                          <a:pt x="5169" y="94359"/>
                        </a:lnTo>
                        <a:cubicBezTo>
                          <a:pt x="19394" y="49932"/>
                          <a:pt x="59045" y="16074"/>
                          <a:pt x="108427" y="11605"/>
                        </a:cubicBezTo>
                        <a:lnTo>
                          <a:pt x="231189" y="494"/>
                        </a:lnTo>
                        <a:cubicBezTo>
                          <a:pt x="247649" y="-996"/>
                          <a:pt x="263633" y="921"/>
                          <a:pt x="278442" y="5663"/>
                        </a:cubicBezTo>
                        <a:lnTo>
                          <a:pt x="306049" y="20851"/>
                        </a:lnTo>
                        <a:lnTo>
                          <a:pt x="365302" y="20851"/>
                        </a:lnTo>
                        <a:lnTo>
                          <a:pt x="372292" y="23747"/>
                        </a:lnTo>
                        <a:lnTo>
                          <a:pt x="376186" y="22134"/>
                        </a:lnTo>
                        <a:cubicBezTo>
                          <a:pt x="387622" y="22134"/>
                          <a:pt x="399057" y="26497"/>
                          <a:pt x="407783" y="35222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5" name="グループ化 714"/>
                <p:cNvGrpSpPr/>
                <p:nvPr/>
              </p:nvGrpSpPr>
              <p:grpSpPr>
                <a:xfrm>
                  <a:off x="-47423" y="8385830"/>
                  <a:ext cx="1087073" cy="1039719"/>
                  <a:chOff x="6017220" y="3421310"/>
                  <a:chExt cx="1087073" cy="1039719"/>
                </a:xfrm>
              </p:grpSpPr>
              <p:grpSp>
                <p:nvGrpSpPr>
                  <p:cNvPr id="716" name="グループ化 715"/>
                  <p:cNvGrpSpPr/>
                  <p:nvPr/>
                </p:nvGrpSpPr>
                <p:grpSpPr>
                  <a:xfrm>
                    <a:off x="6017220" y="4044685"/>
                    <a:ext cx="398879" cy="416344"/>
                    <a:chOff x="1010341" y="5342054"/>
                    <a:chExt cx="766806" cy="800381"/>
                  </a:xfrm>
                </p:grpSpPr>
                <p:sp>
                  <p:nvSpPr>
                    <p:cNvPr id="720" name="角丸四角形 177"/>
                    <p:cNvSpPr/>
                    <p:nvPr/>
                  </p:nvSpPr>
                  <p:spPr>
                    <a:xfrm rot="18335855" flipV="1">
                      <a:off x="979528" y="5574459"/>
                      <a:ext cx="800381" cy="335571"/>
                    </a:xfrm>
                    <a:custGeom>
                      <a:avLst/>
                      <a:gdLst>
                        <a:gd name="connsiteX0" fmla="*/ 0 w 968115"/>
                        <a:gd name="connsiteY0" fmla="*/ 167734 h 335468"/>
                        <a:gd name="connsiteX1" fmla="*/ 167734 w 968115"/>
                        <a:gd name="connsiteY1" fmla="*/ 0 h 335468"/>
                        <a:gd name="connsiteX2" fmla="*/ 800381 w 968115"/>
                        <a:gd name="connsiteY2" fmla="*/ 0 h 335468"/>
                        <a:gd name="connsiteX3" fmla="*/ 968115 w 968115"/>
                        <a:gd name="connsiteY3" fmla="*/ 167734 h 335468"/>
                        <a:gd name="connsiteX4" fmla="*/ 968115 w 968115"/>
                        <a:gd name="connsiteY4" fmla="*/ 167734 h 335468"/>
                        <a:gd name="connsiteX5" fmla="*/ 800381 w 968115"/>
                        <a:gd name="connsiteY5" fmla="*/ 335468 h 335468"/>
                        <a:gd name="connsiteX6" fmla="*/ 167734 w 968115"/>
                        <a:gd name="connsiteY6" fmla="*/ 335468 h 335468"/>
                        <a:gd name="connsiteX7" fmla="*/ 0 w 968115"/>
                        <a:gd name="connsiteY7" fmla="*/ 16773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968115 w 1059555"/>
                        <a:gd name="connsiteY6" fmla="*/ 167734 h 335468"/>
                        <a:gd name="connsiteX7" fmla="*/ 1059555 w 1059555"/>
                        <a:gd name="connsiteY7" fmla="*/ 259174 h 335468"/>
                        <a:gd name="connsiteX0" fmla="*/ 968115 w 1059555"/>
                        <a:gd name="connsiteY0" fmla="*/ 167734 h 335468"/>
                        <a:gd name="connsiteX1" fmla="*/ 800381 w 1059555"/>
                        <a:gd name="connsiteY1" fmla="*/ 335468 h 335468"/>
                        <a:gd name="connsiteX2" fmla="*/ 167734 w 1059555"/>
                        <a:gd name="connsiteY2" fmla="*/ 335468 h 335468"/>
                        <a:gd name="connsiteX3" fmla="*/ 0 w 1059555"/>
                        <a:gd name="connsiteY3" fmla="*/ 167734 h 335468"/>
                        <a:gd name="connsiteX4" fmla="*/ 167734 w 1059555"/>
                        <a:gd name="connsiteY4" fmla="*/ 0 h 335468"/>
                        <a:gd name="connsiteX5" fmla="*/ 800381 w 1059555"/>
                        <a:gd name="connsiteY5" fmla="*/ 0 h 335468"/>
                        <a:gd name="connsiteX6" fmla="*/ 1059555 w 1059555"/>
                        <a:gd name="connsiteY6" fmla="*/ 259174 h 335468"/>
                        <a:gd name="connsiteX0" fmla="*/ 968115 w 968115"/>
                        <a:gd name="connsiteY0" fmla="*/ 167734 h 335468"/>
                        <a:gd name="connsiteX1" fmla="*/ 800381 w 968115"/>
                        <a:gd name="connsiteY1" fmla="*/ 335468 h 335468"/>
                        <a:gd name="connsiteX2" fmla="*/ 167734 w 968115"/>
                        <a:gd name="connsiteY2" fmla="*/ 335468 h 335468"/>
                        <a:gd name="connsiteX3" fmla="*/ 0 w 968115"/>
                        <a:gd name="connsiteY3" fmla="*/ 167734 h 335468"/>
                        <a:gd name="connsiteX4" fmla="*/ 167734 w 968115"/>
                        <a:gd name="connsiteY4" fmla="*/ 0 h 335468"/>
                        <a:gd name="connsiteX5" fmla="*/ 800381 w 968115"/>
                        <a:gd name="connsiteY5" fmla="*/ 0 h 335468"/>
                        <a:gd name="connsiteX0" fmla="*/ 800381 w 800381"/>
                        <a:gd name="connsiteY0" fmla="*/ 335468 h 335468"/>
                        <a:gd name="connsiteX1" fmla="*/ 167734 w 800381"/>
                        <a:gd name="connsiteY1" fmla="*/ 335468 h 335468"/>
                        <a:gd name="connsiteX2" fmla="*/ 0 w 800381"/>
                        <a:gd name="connsiteY2" fmla="*/ 167734 h 335468"/>
                        <a:gd name="connsiteX3" fmla="*/ 167734 w 800381"/>
                        <a:gd name="connsiteY3" fmla="*/ 0 h 335468"/>
                        <a:gd name="connsiteX4" fmla="*/ 800381 w 800381"/>
                        <a:gd name="connsiteY4" fmla="*/ 0 h 335468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  <a:gd name="connsiteX5" fmla="*/ 800381 w 800381"/>
                        <a:gd name="connsiteY5" fmla="*/ 103 h 335571"/>
                        <a:gd name="connsiteX0" fmla="*/ 800381 w 800381"/>
                        <a:gd name="connsiteY0" fmla="*/ 335571 h 335571"/>
                        <a:gd name="connsiteX1" fmla="*/ 167734 w 800381"/>
                        <a:gd name="connsiteY1" fmla="*/ 335571 h 335571"/>
                        <a:gd name="connsiteX2" fmla="*/ 0 w 800381"/>
                        <a:gd name="connsiteY2" fmla="*/ 167837 h 335571"/>
                        <a:gd name="connsiteX3" fmla="*/ 167734 w 800381"/>
                        <a:gd name="connsiteY3" fmla="*/ 103 h 335571"/>
                        <a:gd name="connsiteX4" fmla="*/ 509081 w 800381"/>
                        <a:gd name="connsiteY4" fmla="*/ 3017 h 33557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00381" h="335571">
                          <a:moveTo>
                            <a:pt x="800381" y="335571"/>
                          </a:moveTo>
                          <a:lnTo>
                            <a:pt x="167734" y="335571"/>
                          </a:lnTo>
                          <a:cubicBezTo>
                            <a:pt x="75097" y="335571"/>
                            <a:pt x="0" y="260474"/>
                            <a:pt x="0" y="167837"/>
                          </a:cubicBezTo>
                          <a:cubicBezTo>
                            <a:pt x="0" y="75200"/>
                            <a:pt x="36845" y="28479"/>
                            <a:pt x="167734" y="103"/>
                          </a:cubicBezTo>
                          <a:cubicBezTo>
                            <a:pt x="373600" y="-737"/>
                            <a:pt x="303215" y="3857"/>
                            <a:pt x="509081" y="3017"/>
                          </a:cubicBez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1" name="台形 720"/>
                    <p:cNvSpPr/>
                    <p:nvPr/>
                  </p:nvSpPr>
                  <p:spPr>
                    <a:xfrm rot="5400000" flipH="1">
                      <a:off x="1529984" y="5859339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22" name="片側の 2 つの角を丸めた四角形 721"/>
                    <p:cNvSpPr/>
                    <p:nvPr/>
                  </p:nvSpPr>
                  <p:spPr>
                    <a:xfrm rot="16200000">
                      <a:off x="1166034" y="5630425"/>
                      <a:ext cx="320384" cy="63177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17" name="グループ化 716"/>
                  <p:cNvGrpSpPr/>
                  <p:nvPr/>
                </p:nvGrpSpPr>
                <p:grpSpPr>
                  <a:xfrm rot="422359">
                    <a:off x="6604012" y="3421310"/>
                    <a:ext cx="500281" cy="623032"/>
                    <a:chOff x="6584989" y="3415174"/>
                    <a:chExt cx="500281" cy="623032"/>
                  </a:xfrm>
                </p:grpSpPr>
                <p:sp>
                  <p:nvSpPr>
                    <p:cNvPr id="718" name="台形 717"/>
                    <p:cNvSpPr/>
                    <p:nvPr/>
                  </p:nvSpPr>
                  <p:spPr>
                    <a:xfrm rot="18900000" flipH="1">
                      <a:off x="6664541" y="3415174"/>
                      <a:ext cx="163525" cy="9361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19" name="フリーフォーム 718"/>
                    <p:cNvSpPr/>
                    <p:nvPr/>
                  </p:nvSpPr>
                  <p:spPr>
                    <a:xfrm rot="8100000" flipH="1">
                      <a:off x="6584989" y="3529070"/>
                      <a:ext cx="500281" cy="509136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61741"/>
                        <a:gd name="connsiteY0" fmla="*/ 1 h 978764"/>
                        <a:gd name="connsiteX1" fmla="*/ 792688 w 961741"/>
                        <a:gd name="connsiteY1" fmla="*/ 6373 h 978764"/>
                        <a:gd name="connsiteX2" fmla="*/ 856952 w 961741"/>
                        <a:gd name="connsiteY2" fmla="*/ 19347 h 978764"/>
                        <a:gd name="connsiteX3" fmla="*/ 862275 w 961741"/>
                        <a:gd name="connsiteY3" fmla="*/ 22936 h 978764"/>
                        <a:gd name="connsiteX4" fmla="*/ 862845 w 961741"/>
                        <a:gd name="connsiteY4" fmla="*/ 23051 h 978764"/>
                        <a:gd name="connsiteX5" fmla="*/ 961741 w 961741"/>
                        <a:gd name="connsiteY5" fmla="*/ 172251 h 978764"/>
                        <a:gd name="connsiteX6" fmla="*/ 961741 w 961741"/>
                        <a:gd name="connsiteY6" fmla="*/ 978764 h 978764"/>
                        <a:gd name="connsiteX7" fmla="*/ 637891 w 961741"/>
                        <a:gd name="connsiteY7" fmla="*/ 978764 h 978764"/>
                        <a:gd name="connsiteX8" fmla="*/ 637891 w 961741"/>
                        <a:gd name="connsiteY8" fmla="*/ 336573 h 978764"/>
                        <a:gd name="connsiteX9" fmla="*/ 27968 w 961741"/>
                        <a:gd name="connsiteY9" fmla="*/ 338818 h 9787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61741" h="978764">
                          <a:moveTo>
                            <a:pt x="0" y="1"/>
                          </a:moveTo>
                          <a:lnTo>
                            <a:pt x="792688" y="6373"/>
                          </a:lnTo>
                          <a:cubicBezTo>
                            <a:pt x="815484" y="6373"/>
                            <a:pt x="837200" y="10993"/>
                            <a:pt x="856952" y="19347"/>
                          </a:cubicBezTo>
                          <a:lnTo>
                            <a:pt x="862275" y="22936"/>
                          </a:lnTo>
                          <a:lnTo>
                            <a:pt x="862845" y="23051"/>
                          </a:lnTo>
                          <a:cubicBezTo>
                            <a:pt x="920962" y="47632"/>
                            <a:pt x="961741" y="105179"/>
                            <a:pt x="961741" y="172251"/>
                          </a:cubicBezTo>
                          <a:lnTo>
                            <a:pt x="961741" y="978764"/>
                          </a:lnTo>
                          <a:lnTo>
                            <a:pt x="637891" y="978764"/>
                          </a:lnTo>
                          <a:lnTo>
                            <a:pt x="637891" y="336573"/>
                          </a:lnTo>
                          <a:lnTo>
                            <a:pt x="27968" y="338818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00" name="グループ化 699"/>
              <p:cNvGrpSpPr/>
              <p:nvPr/>
            </p:nvGrpSpPr>
            <p:grpSpPr>
              <a:xfrm>
                <a:off x="9358184" y="2969819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701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2" name="正方形/長方形 701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3" name="正方形/長方形 702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4" name="片側の 2 つの角を丸めた四角形 703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5" name="角丸四角形 704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6" name="角丸四角形 705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7" name="片側の 2 つの角を丸めた四角形 706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8" name="角丸四角形 707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09" name="角丸四角形 708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10" name="グループ化 709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711" name="ドーナツ 710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2" name="台形 711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698" name="台形 697"/>
            <p:cNvSpPr/>
            <p:nvPr/>
          </p:nvSpPr>
          <p:spPr>
            <a:xfrm rot="10800000">
              <a:off x="9791364" y="-141912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755" name="グループ化 754"/>
          <p:cNvGrpSpPr/>
          <p:nvPr/>
        </p:nvGrpSpPr>
        <p:grpSpPr>
          <a:xfrm>
            <a:off x="7918945" y="2830942"/>
            <a:ext cx="1509892" cy="1508034"/>
            <a:chOff x="9358184" y="2178206"/>
            <a:chExt cx="2222174" cy="2219440"/>
          </a:xfrm>
        </p:grpSpPr>
        <p:sp>
          <p:nvSpPr>
            <p:cNvPr id="756" name="片側の 2 つの角を丸めた四角形 755"/>
            <p:cNvSpPr/>
            <p:nvPr/>
          </p:nvSpPr>
          <p:spPr bwMode="auto">
            <a:xfrm>
              <a:off x="9449726" y="2178206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757" name="グループ化 756"/>
            <p:cNvGrpSpPr/>
            <p:nvPr/>
          </p:nvGrpSpPr>
          <p:grpSpPr>
            <a:xfrm>
              <a:off x="9358184" y="2514701"/>
              <a:ext cx="2222174" cy="1882945"/>
              <a:chOff x="9358184" y="4343514"/>
              <a:chExt cx="2222174" cy="1882945"/>
            </a:xfrm>
          </p:grpSpPr>
          <p:grpSp>
            <p:nvGrpSpPr>
              <p:cNvPr id="759" name="グループ化 758"/>
              <p:cNvGrpSpPr/>
              <p:nvPr/>
            </p:nvGrpSpPr>
            <p:grpSpPr>
              <a:xfrm>
                <a:off x="9918941" y="4343514"/>
                <a:ext cx="1035769" cy="1325799"/>
                <a:chOff x="9853354" y="2989444"/>
                <a:chExt cx="1035769" cy="1325799"/>
              </a:xfrm>
            </p:grpSpPr>
            <p:sp>
              <p:nvSpPr>
                <p:cNvPr id="780" name="フリーフォーム 779"/>
                <p:cNvSpPr/>
                <p:nvPr/>
              </p:nvSpPr>
              <p:spPr>
                <a:xfrm>
                  <a:off x="9982134" y="2989444"/>
                  <a:ext cx="777399" cy="85913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片側の 2 つの角を丸めた四角形 780"/>
                <p:cNvSpPr/>
                <p:nvPr/>
              </p:nvSpPr>
              <p:spPr>
                <a:xfrm rot="10800000">
                  <a:off x="10296150" y="3618768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円/楕円 238"/>
                <p:cNvSpPr/>
                <p:nvPr/>
              </p:nvSpPr>
              <p:spPr>
                <a:xfrm>
                  <a:off x="10076619" y="3225897"/>
                  <a:ext cx="579044" cy="507499"/>
                </a:xfrm>
                <a:custGeom>
                  <a:avLst/>
                  <a:gdLst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0 w 579044"/>
                    <a:gd name="connsiteY0" fmla="*/ 318294 h 636588"/>
                    <a:gd name="connsiteX1" fmla="*/ 289522 w 579044"/>
                    <a:gd name="connsiteY1" fmla="*/ 0 h 636588"/>
                    <a:gd name="connsiteX2" fmla="*/ 579044 w 579044"/>
                    <a:gd name="connsiteY2" fmla="*/ 318294 h 636588"/>
                    <a:gd name="connsiteX3" fmla="*/ 289522 w 579044"/>
                    <a:gd name="connsiteY3" fmla="*/ 636588 h 636588"/>
                    <a:gd name="connsiteX4" fmla="*/ 0 w 579044"/>
                    <a:gd name="connsiteY4" fmla="*/ 318294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80962 w 579044"/>
                    <a:gd name="connsiteY4" fmla="*/ 91440 h 636588"/>
                    <a:gd name="connsiteX0" fmla="*/ 289522 w 579044"/>
                    <a:gd name="connsiteY0" fmla="*/ 0 h 636588"/>
                    <a:gd name="connsiteX1" fmla="*/ 579044 w 579044"/>
                    <a:gd name="connsiteY1" fmla="*/ 318294 h 636588"/>
                    <a:gd name="connsiteX2" fmla="*/ 289522 w 579044"/>
                    <a:gd name="connsiteY2" fmla="*/ 636588 h 636588"/>
                    <a:gd name="connsiteX3" fmla="*/ 0 w 579044"/>
                    <a:gd name="connsiteY3" fmla="*/ 318294 h 636588"/>
                    <a:gd name="connsiteX4" fmla="*/ 342862 w 579044"/>
                    <a:gd name="connsiteY4" fmla="*/ 170815 h 636588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0" fmla="*/ 349847 w 579044"/>
                    <a:gd name="connsiteY0" fmla="*/ 39186 h 507499"/>
                    <a:gd name="connsiteX1" fmla="*/ 579044 w 579044"/>
                    <a:gd name="connsiteY1" fmla="*/ 189205 h 507499"/>
                    <a:gd name="connsiteX2" fmla="*/ 289522 w 579044"/>
                    <a:gd name="connsiteY2" fmla="*/ 507499 h 507499"/>
                    <a:gd name="connsiteX3" fmla="*/ 0 w 579044"/>
                    <a:gd name="connsiteY3" fmla="*/ 189205 h 507499"/>
                    <a:gd name="connsiteX4" fmla="*/ 342862 w 579044"/>
                    <a:gd name="connsiteY4" fmla="*/ 41726 h 507499"/>
                    <a:gd name="connsiteX5" fmla="*/ 349847 w 579044"/>
                    <a:gd name="connsiteY5" fmla="*/ 39186 h 5074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9044" h="507499">
                      <a:moveTo>
                        <a:pt x="349847" y="39186"/>
                      </a:moveTo>
                      <a:cubicBezTo>
                        <a:pt x="497046" y="-33839"/>
                        <a:pt x="579044" y="13416"/>
                        <a:pt x="579044" y="189205"/>
                      </a:cubicBezTo>
                      <a:cubicBezTo>
                        <a:pt x="579044" y="364994"/>
                        <a:pt x="449421" y="507499"/>
                        <a:pt x="289522" y="507499"/>
                      </a:cubicBezTo>
                      <a:cubicBezTo>
                        <a:pt x="129623" y="507499"/>
                        <a:pt x="0" y="364994"/>
                        <a:pt x="0" y="189205"/>
                      </a:cubicBezTo>
                      <a:cubicBezTo>
                        <a:pt x="0" y="13416"/>
                        <a:pt x="91523" y="-49714"/>
                        <a:pt x="342862" y="41726"/>
                      </a:cubicBezTo>
                      <a:lnTo>
                        <a:pt x="349847" y="3918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月 782"/>
                <p:cNvSpPr/>
                <p:nvPr/>
              </p:nvSpPr>
              <p:spPr>
                <a:xfrm rot="16200000">
                  <a:off x="10353442" y="3511488"/>
                  <a:ext cx="25398" cy="7541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片側の 2 つの角を丸めた四角形 783"/>
                <p:cNvSpPr/>
                <p:nvPr/>
              </p:nvSpPr>
              <p:spPr>
                <a:xfrm>
                  <a:off x="10086492" y="3772799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フリーフォーム 784"/>
                <p:cNvSpPr/>
                <p:nvPr/>
              </p:nvSpPr>
              <p:spPr>
                <a:xfrm>
                  <a:off x="10065526" y="3789040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直角三角形 785"/>
                <p:cNvSpPr/>
                <p:nvPr/>
              </p:nvSpPr>
              <p:spPr>
                <a:xfrm rot="5400000">
                  <a:off x="10202320" y="3780296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直角三角形 786"/>
                <p:cNvSpPr/>
                <p:nvPr/>
              </p:nvSpPr>
              <p:spPr>
                <a:xfrm rot="16200000" flipH="1">
                  <a:off x="10367057" y="3780296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ドーナツ 787"/>
                <p:cNvSpPr/>
                <p:nvPr/>
              </p:nvSpPr>
              <p:spPr>
                <a:xfrm>
                  <a:off x="10102395" y="3304972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円/楕円 1085"/>
                <p:cNvSpPr/>
                <p:nvPr/>
              </p:nvSpPr>
              <p:spPr>
                <a:xfrm>
                  <a:off x="10204559" y="3417333"/>
                  <a:ext cx="45719" cy="9700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ドーナツ 789"/>
                <p:cNvSpPr/>
                <p:nvPr/>
              </p:nvSpPr>
              <p:spPr>
                <a:xfrm>
                  <a:off x="10378620" y="3304972"/>
                  <a:ext cx="250048" cy="250048"/>
                </a:xfrm>
                <a:prstGeom prst="donut">
                  <a:avLst>
                    <a:gd name="adj" fmla="val 764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1" name="円/楕円 1087"/>
                <p:cNvSpPr/>
                <p:nvPr/>
              </p:nvSpPr>
              <p:spPr>
                <a:xfrm>
                  <a:off x="10480784" y="3417333"/>
                  <a:ext cx="45719" cy="9700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2" name="グループ化 791"/>
                <p:cNvGrpSpPr/>
                <p:nvPr/>
              </p:nvGrpSpPr>
              <p:grpSpPr>
                <a:xfrm>
                  <a:off x="10111015" y="3144424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812" name="月 811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3" name="月 812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4" name="月 813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5" name="月 814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6" name="月 815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7" name="月 816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93" name="グループ化 792"/>
                <p:cNvGrpSpPr/>
                <p:nvPr/>
              </p:nvGrpSpPr>
              <p:grpSpPr>
                <a:xfrm>
                  <a:off x="10369356" y="3144424"/>
                  <a:ext cx="254173" cy="182572"/>
                  <a:chOff x="8185150" y="3036368"/>
                  <a:chExt cx="293635" cy="222935"/>
                </a:xfrm>
              </p:grpSpPr>
              <p:sp>
                <p:nvSpPr>
                  <p:cNvPr id="806" name="月 805"/>
                  <p:cNvSpPr/>
                  <p:nvPr/>
                </p:nvSpPr>
                <p:spPr>
                  <a:xfrm>
                    <a:off x="82359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07" name="月 806"/>
                  <p:cNvSpPr/>
                  <p:nvPr/>
                </p:nvSpPr>
                <p:spPr>
                  <a:xfrm>
                    <a:off x="818515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08" name="月 807"/>
                  <p:cNvSpPr/>
                  <p:nvPr/>
                </p:nvSpPr>
                <p:spPr>
                  <a:xfrm>
                    <a:off x="83312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09" name="月 808"/>
                  <p:cNvSpPr/>
                  <p:nvPr/>
                </p:nvSpPr>
                <p:spPr>
                  <a:xfrm>
                    <a:off x="8280400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0" name="月 809"/>
                  <p:cNvSpPr/>
                  <p:nvPr/>
                </p:nvSpPr>
                <p:spPr>
                  <a:xfrm>
                    <a:off x="84296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11" name="月 810"/>
                  <p:cNvSpPr/>
                  <p:nvPr/>
                </p:nvSpPr>
                <p:spPr>
                  <a:xfrm>
                    <a:off x="8378825" y="3036368"/>
                    <a:ext cx="49160" cy="222935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4" name="月 793"/>
                <p:cNvSpPr/>
                <p:nvPr/>
              </p:nvSpPr>
              <p:spPr>
                <a:xfrm rot="5400000">
                  <a:off x="10196004" y="3192871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5" name="月 794"/>
                <p:cNvSpPr/>
                <p:nvPr/>
              </p:nvSpPr>
              <p:spPr>
                <a:xfrm rot="5400000">
                  <a:off x="10486517" y="3192871"/>
                  <a:ext cx="45720" cy="182762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6" name="円/楕円 1092"/>
                <p:cNvSpPr/>
                <p:nvPr/>
              </p:nvSpPr>
              <p:spPr>
                <a:xfrm>
                  <a:off x="10224824" y="3608232"/>
                  <a:ext cx="295889" cy="45719"/>
                </a:xfrm>
                <a:prstGeom prst="ellipse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7" name="グループ化 796"/>
                <p:cNvGrpSpPr/>
                <p:nvPr/>
              </p:nvGrpSpPr>
              <p:grpSpPr>
                <a:xfrm>
                  <a:off x="9853354" y="3127523"/>
                  <a:ext cx="1035769" cy="714814"/>
                  <a:chOff x="970561" y="3805585"/>
                  <a:chExt cx="2210158" cy="1525295"/>
                </a:xfrm>
              </p:grpSpPr>
              <p:grpSp>
                <p:nvGrpSpPr>
                  <p:cNvPr id="798" name="グループ化 797"/>
                  <p:cNvGrpSpPr/>
                  <p:nvPr/>
                </p:nvGrpSpPr>
                <p:grpSpPr>
                  <a:xfrm>
                    <a:off x="970561" y="3805585"/>
                    <a:ext cx="1040142" cy="1523861"/>
                    <a:chOff x="970561" y="3805585"/>
                    <a:chExt cx="1040142" cy="1523861"/>
                  </a:xfrm>
                </p:grpSpPr>
                <p:sp>
                  <p:nvSpPr>
                    <p:cNvPr id="803" name="フリーフォーム 802"/>
                    <p:cNvSpPr/>
                    <p:nvPr/>
                  </p:nvSpPr>
                  <p:spPr>
                    <a:xfrm rot="18310289">
                      <a:off x="1540121" y="3878121"/>
                      <a:ext cx="543117" cy="398046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4" name="台形 803"/>
                    <p:cNvSpPr/>
                    <p:nvPr/>
                  </p:nvSpPr>
                  <p:spPr>
                    <a:xfrm rot="2700000">
                      <a:off x="1466562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5" name="フリーフォーム 804"/>
                    <p:cNvSpPr/>
                    <p:nvPr/>
                  </p:nvSpPr>
                  <p:spPr>
                    <a:xfrm rot="13500000">
                      <a:off x="971705" y="4355325"/>
                      <a:ext cx="972977" cy="975265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-1 w 972977"/>
                        <a:gd name="connsiteY0" fmla="*/ 0 h 975265"/>
                        <a:gd name="connsiteX1" fmla="*/ 803924 w 972977"/>
                        <a:gd name="connsiteY1" fmla="*/ 2874 h 975265"/>
                        <a:gd name="connsiteX2" fmla="*/ 868188 w 972977"/>
                        <a:gd name="connsiteY2" fmla="*/ 15848 h 975265"/>
                        <a:gd name="connsiteX3" fmla="*/ 873511 w 972977"/>
                        <a:gd name="connsiteY3" fmla="*/ 19437 h 975265"/>
                        <a:gd name="connsiteX4" fmla="*/ 874081 w 972977"/>
                        <a:gd name="connsiteY4" fmla="*/ 19552 h 975265"/>
                        <a:gd name="connsiteX5" fmla="*/ 972977 w 972977"/>
                        <a:gd name="connsiteY5" fmla="*/ 168752 h 975265"/>
                        <a:gd name="connsiteX6" fmla="*/ 972977 w 972977"/>
                        <a:gd name="connsiteY6" fmla="*/ 975265 h 975265"/>
                        <a:gd name="connsiteX7" fmla="*/ 649127 w 972977"/>
                        <a:gd name="connsiteY7" fmla="*/ 975265 h 975265"/>
                        <a:gd name="connsiteX8" fmla="*/ 649127 w 972977"/>
                        <a:gd name="connsiteY8" fmla="*/ 333074 h 975265"/>
                        <a:gd name="connsiteX9" fmla="*/ 39204 w 972977"/>
                        <a:gd name="connsiteY9" fmla="*/ 335319 h 975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2977" h="975265">
                          <a:moveTo>
                            <a:pt x="-1" y="0"/>
                          </a:moveTo>
                          <a:lnTo>
                            <a:pt x="803924" y="2874"/>
                          </a:lnTo>
                          <a:cubicBezTo>
                            <a:pt x="826720" y="2874"/>
                            <a:pt x="848436" y="7494"/>
                            <a:pt x="868188" y="15848"/>
                          </a:cubicBezTo>
                          <a:lnTo>
                            <a:pt x="873511" y="19437"/>
                          </a:lnTo>
                          <a:lnTo>
                            <a:pt x="874081" y="19552"/>
                          </a:lnTo>
                          <a:cubicBezTo>
                            <a:pt x="932198" y="44133"/>
                            <a:pt x="972977" y="101680"/>
                            <a:pt x="972977" y="168752"/>
                          </a:cubicBezTo>
                          <a:lnTo>
                            <a:pt x="972977" y="975265"/>
                          </a:lnTo>
                          <a:lnTo>
                            <a:pt x="649127" y="975265"/>
                          </a:lnTo>
                          <a:lnTo>
                            <a:pt x="649127" y="333074"/>
                          </a:lnTo>
                          <a:lnTo>
                            <a:pt x="39204" y="335319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799" name="グループ化 798"/>
                  <p:cNvGrpSpPr/>
                  <p:nvPr/>
                </p:nvGrpSpPr>
                <p:grpSpPr>
                  <a:xfrm flipH="1">
                    <a:off x="2144044" y="3805586"/>
                    <a:ext cx="1036675" cy="1525294"/>
                    <a:chOff x="869448" y="3805586"/>
                    <a:chExt cx="1036675" cy="1525294"/>
                  </a:xfrm>
                </p:grpSpPr>
                <p:sp>
                  <p:nvSpPr>
                    <p:cNvPr id="800" name="フリーフォーム 799"/>
                    <p:cNvSpPr/>
                    <p:nvPr/>
                  </p:nvSpPr>
                  <p:spPr>
                    <a:xfrm rot="18310289">
                      <a:off x="1435543" y="3878121"/>
                      <a:ext cx="543116" cy="398045"/>
                    </a:xfrm>
                    <a:custGeom>
                      <a:avLst/>
                      <a:gdLst>
                        <a:gd name="connsiteX0" fmla="*/ 0 w 543116"/>
                        <a:gd name="connsiteY0" fmla="*/ 141610 h 398045"/>
                        <a:gd name="connsiteX1" fmla="*/ 0 w 543116"/>
                        <a:gd name="connsiteY1" fmla="*/ 141611 h 398045"/>
                        <a:gd name="connsiteX2" fmla="*/ 0 w 543116"/>
                        <a:gd name="connsiteY2" fmla="*/ 141611 h 398045"/>
                        <a:gd name="connsiteX3" fmla="*/ 479443 w 543116"/>
                        <a:gd name="connsiteY3" fmla="*/ 106882 h 398045"/>
                        <a:gd name="connsiteX4" fmla="*/ 489259 w 543116"/>
                        <a:gd name="connsiteY4" fmla="*/ 121664 h 398045"/>
                        <a:gd name="connsiteX5" fmla="*/ 489524 w 543116"/>
                        <a:gd name="connsiteY5" fmla="*/ 123025 h 398045"/>
                        <a:gd name="connsiteX6" fmla="*/ 534955 w 543116"/>
                        <a:gd name="connsiteY6" fmla="*/ 187495 h 398045"/>
                        <a:gd name="connsiteX7" fmla="*/ 524168 w 543116"/>
                        <a:gd name="connsiteY7" fmla="*/ 249762 h 398045"/>
                        <a:gd name="connsiteX8" fmla="*/ 461902 w 543116"/>
                        <a:gd name="connsiteY8" fmla="*/ 238975 h 398045"/>
                        <a:gd name="connsiteX9" fmla="*/ 413142 w 543116"/>
                        <a:gd name="connsiteY9" fmla="*/ 169780 h 398045"/>
                        <a:gd name="connsiteX10" fmla="*/ 354162 w 543116"/>
                        <a:gd name="connsiteY10" fmla="*/ 159562 h 398045"/>
                        <a:gd name="connsiteX11" fmla="*/ 351769 w 543116"/>
                        <a:gd name="connsiteY11" fmla="*/ 163911 h 398045"/>
                        <a:gd name="connsiteX12" fmla="*/ 391714 w 543116"/>
                        <a:gd name="connsiteY12" fmla="*/ 182392 h 398045"/>
                        <a:gd name="connsiteX13" fmla="*/ 396222 w 543116"/>
                        <a:gd name="connsiteY13" fmla="*/ 187282 h 398045"/>
                        <a:gd name="connsiteX14" fmla="*/ 399922 w 543116"/>
                        <a:gd name="connsiteY14" fmla="*/ 187433 h 398045"/>
                        <a:gd name="connsiteX15" fmla="*/ 420296 w 543116"/>
                        <a:gd name="connsiteY15" fmla="*/ 209533 h 398045"/>
                        <a:gd name="connsiteX16" fmla="*/ 451011 w 543116"/>
                        <a:gd name="connsiteY16" fmla="*/ 293142 h 398045"/>
                        <a:gd name="connsiteX17" fmla="*/ 427689 w 543116"/>
                        <a:gd name="connsiteY17" fmla="*/ 343550 h 398045"/>
                        <a:gd name="connsiteX18" fmla="*/ 377281 w 543116"/>
                        <a:gd name="connsiteY18" fmla="*/ 320228 h 398045"/>
                        <a:gd name="connsiteX19" fmla="*/ 351626 w 543116"/>
                        <a:gd name="connsiteY19" fmla="*/ 250392 h 398045"/>
                        <a:gd name="connsiteX20" fmla="*/ 298036 w 543116"/>
                        <a:gd name="connsiteY20" fmla="*/ 225598 h 398045"/>
                        <a:gd name="connsiteX21" fmla="*/ 324136 w 543116"/>
                        <a:gd name="connsiteY21" fmla="*/ 247365 h 398045"/>
                        <a:gd name="connsiteX22" fmla="*/ 326954 w 543116"/>
                        <a:gd name="connsiteY22" fmla="*/ 252739 h 398045"/>
                        <a:gd name="connsiteX23" fmla="*/ 330180 w 543116"/>
                        <a:gd name="connsiteY23" fmla="*/ 253746 h 398045"/>
                        <a:gd name="connsiteX24" fmla="*/ 342917 w 543116"/>
                        <a:gd name="connsiteY24" fmla="*/ 278036 h 398045"/>
                        <a:gd name="connsiteX25" fmla="*/ 350242 w 543116"/>
                        <a:gd name="connsiteY25" fmla="*/ 358978 h 398045"/>
                        <a:gd name="connsiteX26" fmla="*/ 317783 w 543116"/>
                        <a:gd name="connsiteY26" fmla="*/ 397897 h 398045"/>
                        <a:gd name="connsiteX27" fmla="*/ 278864 w 543116"/>
                        <a:gd name="connsiteY27" fmla="*/ 365438 h 398045"/>
                        <a:gd name="connsiteX28" fmla="*/ 272746 w 543116"/>
                        <a:gd name="connsiteY28" fmla="*/ 297830 h 398045"/>
                        <a:gd name="connsiteX29" fmla="*/ 207078 w 543116"/>
                        <a:gd name="connsiteY29" fmla="*/ 243062 h 398045"/>
                        <a:gd name="connsiteX30" fmla="*/ 130006 w 543116"/>
                        <a:gd name="connsiteY30" fmla="*/ 250037 h 398045"/>
                        <a:gd name="connsiteX31" fmla="*/ 13568 w 543116"/>
                        <a:gd name="connsiteY31" fmla="*/ 187167 h 398045"/>
                        <a:gd name="connsiteX32" fmla="*/ 0 w 543116"/>
                        <a:gd name="connsiteY32" fmla="*/ 141611 h 398045"/>
                        <a:gd name="connsiteX33" fmla="*/ 5169 w 543116"/>
                        <a:gd name="connsiteY33" fmla="*/ 94359 h 398045"/>
                        <a:gd name="connsiteX34" fmla="*/ 108427 w 543116"/>
                        <a:gd name="connsiteY34" fmla="*/ 11605 h 398045"/>
                        <a:gd name="connsiteX35" fmla="*/ 231189 w 543116"/>
                        <a:gd name="connsiteY35" fmla="*/ 494 h 398045"/>
                        <a:gd name="connsiteX36" fmla="*/ 278442 w 543116"/>
                        <a:gd name="connsiteY36" fmla="*/ 5663 h 398045"/>
                        <a:gd name="connsiteX37" fmla="*/ 306049 w 543116"/>
                        <a:gd name="connsiteY37" fmla="*/ 20851 h 398045"/>
                        <a:gd name="connsiteX38" fmla="*/ 365302 w 543116"/>
                        <a:gd name="connsiteY38" fmla="*/ 20851 h 398045"/>
                        <a:gd name="connsiteX39" fmla="*/ 372292 w 543116"/>
                        <a:gd name="connsiteY39" fmla="*/ 23747 h 398045"/>
                        <a:gd name="connsiteX40" fmla="*/ 376186 w 543116"/>
                        <a:gd name="connsiteY40" fmla="*/ 22134 h 398045"/>
                        <a:gd name="connsiteX41" fmla="*/ 407783 w 543116"/>
                        <a:gd name="connsiteY41" fmla="*/ 35222 h 398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</a:cxnLst>
                      <a:rect l="l" t="t" r="r" b="b"/>
                      <a:pathLst>
                        <a:path w="543116" h="398045">
                          <a:moveTo>
                            <a:pt x="0" y="141610"/>
                          </a:moveTo>
                          <a:lnTo>
                            <a:pt x="0" y="141611"/>
                          </a:lnTo>
                          <a:lnTo>
                            <a:pt x="0" y="141611"/>
                          </a:lnTo>
                          <a:close/>
                          <a:moveTo>
                            <a:pt x="479443" y="106882"/>
                          </a:moveTo>
                          <a:cubicBezTo>
                            <a:pt x="483806" y="111245"/>
                            <a:pt x="487078" y="116285"/>
                            <a:pt x="489259" y="121664"/>
                          </a:cubicBezTo>
                          <a:lnTo>
                            <a:pt x="489524" y="123025"/>
                          </a:lnTo>
                          <a:lnTo>
                            <a:pt x="534955" y="187495"/>
                          </a:lnTo>
                          <a:cubicBezTo>
                            <a:pt x="549170" y="207668"/>
                            <a:pt x="544341" y="235547"/>
                            <a:pt x="524168" y="249762"/>
                          </a:cubicBezTo>
                          <a:cubicBezTo>
                            <a:pt x="503995" y="263977"/>
                            <a:pt x="476117" y="259147"/>
                            <a:pt x="461902" y="238975"/>
                          </a:cubicBezTo>
                          <a:lnTo>
                            <a:pt x="413142" y="169780"/>
                          </a:lnTo>
                          <a:lnTo>
                            <a:pt x="354162" y="159562"/>
                          </a:lnTo>
                          <a:lnTo>
                            <a:pt x="351769" y="163911"/>
                          </a:lnTo>
                          <a:lnTo>
                            <a:pt x="391714" y="182392"/>
                          </a:lnTo>
                          <a:lnTo>
                            <a:pt x="396222" y="187282"/>
                          </a:lnTo>
                          <a:lnTo>
                            <a:pt x="399922" y="187433"/>
                          </a:lnTo>
                          <a:cubicBezTo>
                            <a:pt x="409044" y="191653"/>
                            <a:pt x="416556" y="199353"/>
                            <a:pt x="420296" y="209533"/>
                          </a:cubicBezTo>
                          <a:lnTo>
                            <a:pt x="451011" y="293142"/>
                          </a:lnTo>
                          <a:cubicBezTo>
                            <a:pt x="458490" y="313501"/>
                            <a:pt x="448049" y="336071"/>
                            <a:pt x="427689" y="343550"/>
                          </a:cubicBezTo>
                          <a:cubicBezTo>
                            <a:pt x="407329" y="351029"/>
                            <a:pt x="384761" y="340587"/>
                            <a:pt x="377281" y="320228"/>
                          </a:cubicBezTo>
                          <a:lnTo>
                            <a:pt x="351626" y="250392"/>
                          </a:lnTo>
                          <a:lnTo>
                            <a:pt x="298036" y="225598"/>
                          </a:lnTo>
                          <a:lnTo>
                            <a:pt x="324136" y="247365"/>
                          </a:lnTo>
                          <a:lnTo>
                            <a:pt x="326954" y="252739"/>
                          </a:lnTo>
                          <a:lnTo>
                            <a:pt x="330180" y="253746"/>
                          </a:lnTo>
                          <a:cubicBezTo>
                            <a:pt x="337223" y="259620"/>
                            <a:pt x="342025" y="268180"/>
                            <a:pt x="342917" y="278036"/>
                          </a:cubicBezTo>
                          <a:lnTo>
                            <a:pt x="350242" y="358978"/>
                          </a:lnTo>
                          <a:cubicBezTo>
                            <a:pt x="352026" y="378688"/>
                            <a:pt x="337494" y="396114"/>
                            <a:pt x="317783" y="397897"/>
                          </a:cubicBezTo>
                          <a:cubicBezTo>
                            <a:pt x="298073" y="399681"/>
                            <a:pt x="280648" y="385148"/>
                            <a:pt x="278864" y="365438"/>
                          </a:cubicBezTo>
                          <a:lnTo>
                            <a:pt x="272746" y="297830"/>
                          </a:lnTo>
                          <a:lnTo>
                            <a:pt x="207078" y="243062"/>
                          </a:lnTo>
                          <a:lnTo>
                            <a:pt x="130006" y="250037"/>
                          </a:lnTo>
                          <a:cubicBezTo>
                            <a:pt x="80625" y="254506"/>
                            <a:pt x="35539" y="228318"/>
                            <a:pt x="13568" y="187167"/>
                          </a:cubicBezTo>
                          <a:lnTo>
                            <a:pt x="0" y="141611"/>
                          </a:lnTo>
                          <a:lnTo>
                            <a:pt x="5169" y="94359"/>
                          </a:lnTo>
                          <a:cubicBezTo>
                            <a:pt x="19394" y="49932"/>
                            <a:pt x="59045" y="16074"/>
                            <a:pt x="108427" y="11605"/>
                          </a:cubicBezTo>
                          <a:lnTo>
                            <a:pt x="231189" y="494"/>
                          </a:lnTo>
                          <a:cubicBezTo>
                            <a:pt x="247649" y="-996"/>
                            <a:pt x="263633" y="921"/>
                            <a:pt x="278442" y="5663"/>
                          </a:cubicBezTo>
                          <a:lnTo>
                            <a:pt x="306049" y="20851"/>
                          </a:lnTo>
                          <a:lnTo>
                            <a:pt x="365302" y="20851"/>
                          </a:lnTo>
                          <a:lnTo>
                            <a:pt x="372292" y="23747"/>
                          </a:lnTo>
                          <a:lnTo>
                            <a:pt x="376186" y="22134"/>
                          </a:lnTo>
                          <a:cubicBezTo>
                            <a:pt x="387622" y="22134"/>
                            <a:pt x="399057" y="26497"/>
                            <a:pt x="407783" y="35222"/>
                          </a:cubicBez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1" name="台形 800"/>
                    <p:cNvSpPr/>
                    <p:nvPr/>
                  </p:nvSpPr>
                  <p:spPr>
                    <a:xfrm rot="2700000">
                      <a:off x="1361983" y="4131881"/>
                      <a:ext cx="314361" cy="179964"/>
                    </a:xfrm>
                    <a:prstGeom prst="trapezoid">
                      <a:avLst>
                        <a:gd name="adj" fmla="val 11241"/>
                      </a:avLst>
                    </a:pr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02" name="フリーフォーム 801"/>
                    <p:cNvSpPr/>
                    <p:nvPr/>
                  </p:nvSpPr>
                  <p:spPr>
                    <a:xfrm rot="13500000">
                      <a:off x="867718" y="4356760"/>
                      <a:ext cx="975850" cy="972390"/>
                    </a:xfrm>
                    <a:custGeom>
                      <a:avLst/>
                      <a:gdLst>
                        <a:gd name="connsiteX0" fmla="*/ 1199901 w 1199901"/>
                        <a:gd name="connsiteY0" fmla="*/ 972391 h 972391"/>
                        <a:gd name="connsiteX1" fmla="*/ 876051 w 1199901"/>
                        <a:gd name="connsiteY1" fmla="*/ 972391 h 972391"/>
                        <a:gd name="connsiteX2" fmla="*/ 876051 w 1199901"/>
                        <a:gd name="connsiteY2" fmla="*/ 330200 h 972391"/>
                        <a:gd name="connsiteX3" fmla="*/ 165100 w 1199901"/>
                        <a:gd name="connsiteY3" fmla="*/ 330200 h 972391"/>
                        <a:gd name="connsiteX4" fmla="*/ 0 w 1199901"/>
                        <a:gd name="connsiteY4" fmla="*/ 165100 h 972391"/>
                        <a:gd name="connsiteX5" fmla="*/ 165100 w 1199901"/>
                        <a:gd name="connsiteY5" fmla="*/ 0 h 972391"/>
                        <a:gd name="connsiteX6" fmla="*/ 1030848 w 1199901"/>
                        <a:gd name="connsiteY6" fmla="*/ 0 h 972391"/>
                        <a:gd name="connsiteX7" fmla="*/ 1095112 w 1199901"/>
                        <a:gd name="connsiteY7" fmla="*/ 12974 h 972391"/>
                        <a:gd name="connsiteX8" fmla="*/ 1100435 w 1199901"/>
                        <a:gd name="connsiteY8" fmla="*/ 16563 h 972391"/>
                        <a:gd name="connsiteX9" fmla="*/ 1101005 w 1199901"/>
                        <a:gd name="connsiteY9" fmla="*/ 16678 h 972391"/>
                        <a:gd name="connsiteX10" fmla="*/ 1199901 w 1199901"/>
                        <a:gd name="connsiteY10" fmla="*/ 165878 h 972391"/>
                        <a:gd name="connsiteX0" fmla="*/ 0 w 1199901"/>
                        <a:gd name="connsiteY0" fmla="*/ 165100 h 972391"/>
                        <a:gd name="connsiteX1" fmla="*/ 165100 w 1199901"/>
                        <a:gd name="connsiteY1" fmla="*/ 0 h 972391"/>
                        <a:gd name="connsiteX2" fmla="*/ 1030848 w 1199901"/>
                        <a:gd name="connsiteY2" fmla="*/ 0 h 972391"/>
                        <a:gd name="connsiteX3" fmla="*/ 1095112 w 1199901"/>
                        <a:gd name="connsiteY3" fmla="*/ 12974 h 972391"/>
                        <a:gd name="connsiteX4" fmla="*/ 1100435 w 1199901"/>
                        <a:gd name="connsiteY4" fmla="*/ 16563 h 972391"/>
                        <a:gd name="connsiteX5" fmla="*/ 1101005 w 1199901"/>
                        <a:gd name="connsiteY5" fmla="*/ 16678 h 972391"/>
                        <a:gd name="connsiteX6" fmla="*/ 1199901 w 1199901"/>
                        <a:gd name="connsiteY6" fmla="*/ 165878 h 972391"/>
                        <a:gd name="connsiteX7" fmla="*/ 1199901 w 1199901"/>
                        <a:gd name="connsiteY7" fmla="*/ 972391 h 972391"/>
                        <a:gd name="connsiteX8" fmla="*/ 876051 w 1199901"/>
                        <a:gd name="connsiteY8" fmla="*/ 972391 h 972391"/>
                        <a:gd name="connsiteX9" fmla="*/ 876051 w 1199901"/>
                        <a:gd name="connsiteY9" fmla="*/ 330200 h 972391"/>
                        <a:gd name="connsiteX10" fmla="*/ 165100 w 1199901"/>
                        <a:gd name="connsiteY10" fmla="*/ 330200 h 972391"/>
                        <a:gd name="connsiteX11" fmla="*/ 91440 w 1199901"/>
                        <a:gd name="connsiteY11" fmla="*/ 256540 h 972391"/>
                        <a:gd name="connsiteX0" fmla="*/ 115501 w 1150302"/>
                        <a:gd name="connsiteY0" fmla="*/ 0 h 972391"/>
                        <a:gd name="connsiteX1" fmla="*/ 981249 w 1150302"/>
                        <a:gd name="connsiteY1" fmla="*/ 0 h 972391"/>
                        <a:gd name="connsiteX2" fmla="*/ 1045513 w 1150302"/>
                        <a:gd name="connsiteY2" fmla="*/ 12974 h 972391"/>
                        <a:gd name="connsiteX3" fmla="*/ 1050836 w 1150302"/>
                        <a:gd name="connsiteY3" fmla="*/ 16563 h 972391"/>
                        <a:gd name="connsiteX4" fmla="*/ 1051406 w 1150302"/>
                        <a:gd name="connsiteY4" fmla="*/ 16678 h 972391"/>
                        <a:gd name="connsiteX5" fmla="*/ 1150302 w 1150302"/>
                        <a:gd name="connsiteY5" fmla="*/ 165878 h 972391"/>
                        <a:gd name="connsiteX6" fmla="*/ 1150302 w 1150302"/>
                        <a:gd name="connsiteY6" fmla="*/ 972391 h 972391"/>
                        <a:gd name="connsiteX7" fmla="*/ 826452 w 1150302"/>
                        <a:gd name="connsiteY7" fmla="*/ 972391 h 972391"/>
                        <a:gd name="connsiteX8" fmla="*/ 826452 w 1150302"/>
                        <a:gd name="connsiteY8" fmla="*/ 330200 h 972391"/>
                        <a:gd name="connsiteX9" fmla="*/ 115501 w 1150302"/>
                        <a:gd name="connsiteY9" fmla="*/ 330200 h 972391"/>
                        <a:gd name="connsiteX10" fmla="*/ 41841 w 1150302"/>
                        <a:gd name="connsiteY10" fmla="*/ 25654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0 w 1034801"/>
                        <a:gd name="connsiteY9" fmla="*/ 330200 h 972391"/>
                        <a:gd name="connsiteX0" fmla="*/ 0 w 1034801"/>
                        <a:gd name="connsiteY0" fmla="*/ 0 h 972391"/>
                        <a:gd name="connsiteX1" fmla="*/ 865748 w 1034801"/>
                        <a:gd name="connsiteY1" fmla="*/ 0 h 972391"/>
                        <a:gd name="connsiteX2" fmla="*/ 930012 w 1034801"/>
                        <a:gd name="connsiteY2" fmla="*/ 12974 h 972391"/>
                        <a:gd name="connsiteX3" fmla="*/ 935335 w 1034801"/>
                        <a:gd name="connsiteY3" fmla="*/ 16563 h 972391"/>
                        <a:gd name="connsiteX4" fmla="*/ 935905 w 1034801"/>
                        <a:gd name="connsiteY4" fmla="*/ 16678 h 972391"/>
                        <a:gd name="connsiteX5" fmla="*/ 1034801 w 1034801"/>
                        <a:gd name="connsiteY5" fmla="*/ 165878 h 972391"/>
                        <a:gd name="connsiteX6" fmla="*/ 1034801 w 1034801"/>
                        <a:gd name="connsiteY6" fmla="*/ 972391 h 972391"/>
                        <a:gd name="connsiteX7" fmla="*/ 710951 w 1034801"/>
                        <a:gd name="connsiteY7" fmla="*/ 972391 h 972391"/>
                        <a:gd name="connsiteX8" fmla="*/ 710951 w 1034801"/>
                        <a:gd name="connsiteY8" fmla="*/ 330200 h 972391"/>
                        <a:gd name="connsiteX9" fmla="*/ 101028 w 1034801"/>
                        <a:gd name="connsiteY9" fmla="*/ 332445 h 972391"/>
                        <a:gd name="connsiteX0" fmla="*/ 0 w 1142564"/>
                        <a:gd name="connsiteY0" fmla="*/ 0 h 972391"/>
                        <a:gd name="connsiteX1" fmla="*/ 973511 w 1142564"/>
                        <a:gd name="connsiteY1" fmla="*/ 0 h 972391"/>
                        <a:gd name="connsiteX2" fmla="*/ 1037775 w 1142564"/>
                        <a:gd name="connsiteY2" fmla="*/ 12974 h 972391"/>
                        <a:gd name="connsiteX3" fmla="*/ 1043098 w 1142564"/>
                        <a:gd name="connsiteY3" fmla="*/ 16563 h 972391"/>
                        <a:gd name="connsiteX4" fmla="*/ 1043668 w 1142564"/>
                        <a:gd name="connsiteY4" fmla="*/ 16678 h 972391"/>
                        <a:gd name="connsiteX5" fmla="*/ 1142564 w 1142564"/>
                        <a:gd name="connsiteY5" fmla="*/ 165878 h 972391"/>
                        <a:gd name="connsiteX6" fmla="*/ 1142564 w 1142564"/>
                        <a:gd name="connsiteY6" fmla="*/ 972391 h 972391"/>
                        <a:gd name="connsiteX7" fmla="*/ 818714 w 1142564"/>
                        <a:gd name="connsiteY7" fmla="*/ 972391 h 972391"/>
                        <a:gd name="connsiteX8" fmla="*/ 818714 w 1142564"/>
                        <a:gd name="connsiteY8" fmla="*/ 330200 h 972391"/>
                        <a:gd name="connsiteX9" fmla="*/ 208791 w 1142564"/>
                        <a:gd name="connsiteY9" fmla="*/ 332445 h 972391"/>
                        <a:gd name="connsiteX0" fmla="*/ 0 w 975850"/>
                        <a:gd name="connsiteY0" fmla="*/ 0 h 972391"/>
                        <a:gd name="connsiteX1" fmla="*/ 806797 w 975850"/>
                        <a:gd name="connsiteY1" fmla="*/ 0 h 972391"/>
                        <a:gd name="connsiteX2" fmla="*/ 871061 w 975850"/>
                        <a:gd name="connsiteY2" fmla="*/ 12974 h 972391"/>
                        <a:gd name="connsiteX3" fmla="*/ 876384 w 975850"/>
                        <a:gd name="connsiteY3" fmla="*/ 16563 h 972391"/>
                        <a:gd name="connsiteX4" fmla="*/ 876954 w 975850"/>
                        <a:gd name="connsiteY4" fmla="*/ 16678 h 972391"/>
                        <a:gd name="connsiteX5" fmla="*/ 975850 w 975850"/>
                        <a:gd name="connsiteY5" fmla="*/ 165878 h 972391"/>
                        <a:gd name="connsiteX6" fmla="*/ 975850 w 975850"/>
                        <a:gd name="connsiteY6" fmla="*/ 972391 h 972391"/>
                        <a:gd name="connsiteX7" fmla="*/ 652000 w 975850"/>
                        <a:gd name="connsiteY7" fmla="*/ 972391 h 972391"/>
                        <a:gd name="connsiteX8" fmla="*/ 652000 w 975850"/>
                        <a:gd name="connsiteY8" fmla="*/ 330200 h 972391"/>
                        <a:gd name="connsiteX9" fmla="*/ 42077 w 975850"/>
                        <a:gd name="connsiteY9" fmla="*/ 332445 h 9723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975850" h="972391">
                          <a:moveTo>
                            <a:pt x="0" y="0"/>
                          </a:moveTo>
                          <a:lnTo>
                            <a:pt x="806797" y="0"/>
                          </a:lnTo>
                          <a:cubicBezTo>
                            <a:pt x="829593" y="0"/>
                            <a:pt x="851309" y="4620"/>
                            <a:pt x="871061" y="12974"/>
                          </a:cubicBezTo>
                          <a:lnTo>
                            <a:pt x="876384" y="16563"/>
                          </a:lnTo>
                          <a:lnTo>
                            <a:pt x="876954" y="16678"/>
                          </a:lnTo>
                          <a:cubicBezTo>
                            <a:pt x="935071" y="41259"/>
                            <a:pt x="975850" y="98806"/>
                            <a:pt x="975850" y="165878"/>
                          </a:cubicBezTo>
                          <a:lnTo>
                            <a:pt x="975850" y="972391"/>
                          </a:lnTo>
                          <a:lnTo>
                            <a:pt x="652000" y="972391"/>
                          </a:lnTo>
                          <a:lnTo>
                            <a:pt x="652000" y="330200"/>
                          </a:lnTo>
                          <a:lnTo>
                            <a:pt x="42077" y="332445"/>
                          </a:lnTo>
                        </a:path>
                      </a:pathLst>
                    </a:custGeom>
                    <a:solidFill>
                      <a:srgbClr val="7030A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</p:grpSp>
          </p:grpSp>
          <p:grpSp>
            <p:nvGrpSpPr>
              <p:cNvPr id="760" name="グループ化 759"/>
              <p:cNvGrpSpPr/>
              <p:nvPr/>
            </p:nvGrpSpPr>
            <p:grpSpPr>
              <a:xfrm>
                <a:off x="10098950" y="5239641"/>
                <a:ext cx="926080" cy="400066"/>
                <a:chOff x="8463028" y="1729505"/>
                <a:chExt cx="657885" cy="284206"/>
              </a:xfrm>
            </p:grpSpPr>
            <p:sp>
              <p:nvSpPr>
                <p:cNvPr id="774" name="角丸四角形 773"/>
                <p:cNvSpPr/>
                <p:nvPr/>
              </p:nvSpPr>
              <p:spPr>
                <a:xfrm>
                  <a:off x="8506878" y="1971825"/>
                  <a:ext cx="417620" cy="41097"/>
                </a:xfrm>
                <a:prstGeom prst="round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5" name="角丸四角形 774"/>
                <p:cNvSpPr/>
                <p:nvPr/>
              </p:nvSpPr>
              <p:spPr>
                <a:xfrm>
                  <a:off x="8526715" y="1988277"/>
                  <a:ext cx="361241" cy="24645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6" name="円/楕円 262"/>
                <p:cNvSpPr/>
                <p:nvPr/>
              </p:nvSpPr>
              <p:spPr>
                <a:xfrm>
                  <a:off x="8900060" y="1986616"/>
                  <a:ext cx="13156" cy="14808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7" name="台形 776"/>
                <p:cNvSpPr/>
                <p:nvPr/>
              </p:nvSpPr>
              <p:spPr>
                <a:xfrm rot="10800000">
                  <a:off x="8463028" y="1752069"/>
                  <a:ext cx="505321" cy="219755"/>
                </a:xfrm>
                <a:prstGeom prst="trapezoid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8" name="台形 777"/>
                <p:cNvSpPr/>
                <p:nvPr/>
              </p:nvSpPr>
              <p:spPr>
                <a:xfrm rot="10800000" flipV="1">
                  <a:off x="8463028" y="1729505"/>
                  <a:ext cx="505321" cy="22563"/>
                </a:xfrm>
                <a:prstGeom prst="trapezoid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9" name="片側の 2 つの角を丸めた四角形 778"/>
                <p:cNvSpPr/>
                <p:nvPr/>
              </p:nvSpPr>
              <p:spPr>
                <a:xfrm>
                  <a:off x="9024452" y="1963723"/>
                  <a:ext cx="96461" cy="4998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761" name="グループ化 760"/>
              <p:cNvGrpSpPr/>
              <p:nvPr/>
            </p:nvGrpSpPr>
            <p:grpSpPr>
              <a:xfrm>
                <a:off x="9358184" y="5274075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762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3" name="正方形/長方形 762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4" name="正方形/長方形 763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5" name="片側の 2 つの角を丸めた四角形 764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6" name="角丸四角形 765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7" name="角丸四角形 766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8" name="片側の 2 つの角を丸めた四角形 767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69" name="角丸四角形 768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70" name="角丸四角形 769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771" name="グループ化 770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772" name="ドーナツ 771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73" name="台形 772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758" name="台形 757"/>
            <p:cNvSpPr/>
            <p:nvPr/>
          </p:nvSpPr>
          <p:spPr>
            <a:xfrm rot="10800000">
              <a:off x="9791364" y="2528136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818" name="グループ化 817"/>
          <p:cNvGrpSpPr/>
          <p:nvPr/>
        </p:nvGrpSpPr>
        <p:grpSpPr>
          <a:xfrm>
            <a:off x="7918945" y="4799301"/>
            <a:ext cx="1509892" cy="1508042"/>
            <a:chOff x="9358184" y="4678414"/>
            <a:chExt cx="2222174" cy="2219453"/>
          </a:xfrm>
        </p:grpSpPr>
        <p:sp>
          <p:nvSpPr>
            <p:cNvPr id="819" name="片側の 2 つの角を丸めた四角形 818"/>
            <p:cNvSpPr/>
            <p:nvPr/>
          </p:nvSpPr>
          <p:spPr bwMode="auto">
            <a:xfrm>
              <a:off x="9449726" y="4678414"/>
              <a:ext cx="2067476" cy="166637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820" name="グループ化 819"/>
            <p:cNvGrpSpPr/>
            <p:nvPr/>
          </p:nvGrpSpPr>
          <p:grpSpPr>
            <a:xfrm>
              <a:off x="9358184" y="5435552"/>
              <a:ext cx="2222174" cy="1462315"/>
              <a:chOff x="9358184" y="4764144"/>
              <a:chExt cx="2222174" cy="1462315"/>
            </a:xfrm>
          </p:grpSpPr>
          <p:grpSp>
            <p:nvGrpSpPr>
              <p:cNvPr id="822" name="グループ化 821"/>
              <p:cNvGrpSpPr/>
              <p:nvPr/>
            </p:nvGrpSpPr>
            <p:grpSpPr>
              <a:xfrm>
                <a:off x="9996879" y="4764144"/>
                <a:ext cx="949226" cy="1046940"/>
                <a:chOff x="8646574" y="7609706"/>
                <a:chExt cx="949226" cy="1046940"/>
              </a:xfrm>
            </p:grpSpPr>
            <p:sp>
              <p:nvSpPr>
                <p:cNvPr id="836" name="フリーフォーム 835"/>
                <p:cNvSpPr/>
                <p:nvPr/>
              </p:nvSpPr>
              <p:spPr>
                <a:xfrm>
                  <a:off x="8646574" y="7609706"/>
                  <a:ext cx="949226" cy="1007461"/>
                </a:xfrm>
                <a:custGeom>
                  <a:avLst/>
                  <a:gdLst>
                    <a:gd name="connsiteX0" fmla="*/ 388699 w 777399"/>
                    <a:gd name="connsiteY0" fmla="*/ 0 h 902898"/>
                    <a:gd name="connsiteX1" fmla="*/ 647465 w 777399"/>
                    <a:gd name="connsiteY1" fmla="*/ 109540 h 902898"/>
                    <a:gd name="connsiteX2" fmla="*/ 647464 w 777399"/>
                    <a:gd name="connsiteY2" fmla="*/ 109540 h 902898"/>
                    <a:gd name="connsiteX3" fmla="*/ 694357 w 777399"/>
                    <a:gd name="connsiteY3" fmla="*/ 579777 h 902898"/>
                    <a:gd name="connsiteX4" fmla="*/ 669750 w 777399"/>
                    <a:gd name="connsiteY4" fmla="*/ 610564 h 902898"/>
                    <a:gd name="connsiteX5" fmla="*/ 676187 w 777399"/>
                    <a:gd name="connsiteY5" fmla="*/ 612251 h 902898"/>
                    <a:gd name="connsiteX6" fmla="*/ 774010 w 777399"/>
                    <a:gd name="connsiteY6" fmla="*/ 609731 h 902898"/>
                    <a:gd name="connsiteX7" fmla="*/ 672789 w 777399"/>
                    <a:gd name="connsiteY7" fmla="*/ 676818 h 902898"/>
                    <a:gd name="connsiteX8" fmla="*/ 614847 w 777399"/>
                    <a:gd name="connsiteY8" fmla="*/ 676103 h 902898"/>
                    <a:gd name="connsiteX9" fmla="*/ 630982 w 777399"/>
                    <a:gd name="connsiteY9" fmla="*/ 688395 h 902898"/>
                    <a:gd name="connsiteX10" fmla="*/ 777399 w 777399"/>
                    <a:gd name="connsiteY10" fmla="*/ 731780 h 902898"/>
                    <a:gd name="connsiteX11" fmla="*/ 656169 w 777399"/>
                    <a:gd name="connsiteY11" fmla="*/ 769582 h 902898"/>
                    <a:gd name="connsiteX12" fmla="*/ 597307 w 777399"/>
                    <a:gd name="connsiteY12" fmla="*/ 754882 h 902898"/>
                    <a:gd name="connsiteX13" fmla="*/ 629659 w 777399"/>
                    <a:gd name="connsiteY13" fmla="*/ 777146 h 902898"/>
                    <a:gd name="connsiteX14" fmla="*/ 727066 w 777399"/>
                    <a:gd name="connsiteY14" fmla="*/ 811041 h 902898"/>
                    <a:gd name="connsiteX15" fmla="*/ 532253 w 777399"/>
                    <a:gd name="connsiteY15" fmla="*/ 804200 h 902898"/>
                    <a:gd name="connsiteX16" fmla="*/ 506636 w 777399"/>
                    <a:gd name="connsiteY16" fmla="*/ 782369 h 902898"/>
                    <a:gd name="connsiteX17" fmla="*/ 388699 w 777399"/>
                    <a:gd name="connsiteY17" fmla="*/ 902898 h 902898"/>
                    <a:gd name="connsiteX18" fmla="*/ 270763 w 777399"/>
                    <a:gd name="connsiteY18" fmla="*/ 782371 h 902898"/>
                    <a:gd name="connsiteX19" fmla="*/ 245145 w 777399"/>
                    <a:gd name="connsiteY19" fmla="*/ 804202 h 902898"/>
                    <a:gd name="connsiteX20" fmla="*/ 50333 w 777399"/>
                    <a:gd name="connsiteY20" fmla="*/ 811043 h 902898"/>
                    <a:gd name="connsiteX21" fmla="*/ 147740 w 777399"/>
                    <a:gd name="connsiteY21" fmla="*/ 777148 h 902898"/>
                    <a:gd name="connsiteX22" fmla="*/ 180091 w 777399"/>
                    <a:gd name="connsiteY22" fmla="*/ 754884 h 902898"/>
                    <a:gd name="connsiteX23" fmla="*/ 121229 w 777399"/>
                    <a:gd name="connsiteY23" fmla="*/ 769584 h 902898"/>
                    <a:gd name="connsiteX24" fmla="*/ 0 w 777399"/>
                    <a:gd name="connsiteY24" fmla="*/ 731782 h 902898"/>
                    <a:gd name="connsiteX25" fmla="*/ 146417 w 777399"/>
                    <a:gd name="connsiteY25" fmla="*/ 688397 h 902898"/>
                    <a:gd name="connsiteX26" fmla="*/ 162551 w 777399"/>
                    <a:gd name="connsiteY26" fmla="*/ 676105 h 902898"/>
                    <a:gd name="connsiteX27" fmla="*/ 104609 w 777399"/>
                    <a:gd name="connsiteY27" fmla="*/ 676820 h 902898"/>
                    <a:gd name="connsiteX28" fmla="*/ 3389 w 777399"/>
                    <a:gd name="connsiteY28" fmla="*/ 609733 h 902898"/>
                    <a:gd name="connsiteX29" fmla="*/ 101212 w 777399"/>
                    <a:gd name="connsiteY29" fmla="*/ 612253 h 902898"/>
                    <a:gd name="connsiteX30" fmla="*/ 107649 w 777399"/>
                    <a:gd name="connsiteY30" fmla="*/ 610565 h 902898"/>
                    <a:gd name="connsiteX31" fmla="*/ 83040 w 777399"/>
                    <a:gd name="connsiteY31" fmla="*/ 579776 h 902898"/>
                    <a:gd name="connsiteX32" fmla="*/ 129933 w 777399"/>
                    <a:gd name="connsiteY32" fmla="*/ 109540 h 902898"/>
                    <a:gd name="connsiteX33" fmla="*/ 388699 w 777399"/>
                    <a:gd name="connsiteY33" fmla="*/ 0 h 902898"/>
                    <a:gd name="connsiteX0" fmla="*/ 388699 w 777399"/>
                    <a:gd name="connsiteY0" fmla="*/ 0 h 834724"/>
                    <a:gd name="connsiteX1" fmla="*/ 647465 w 777399"/>
                    <a:gd name="connsiteY1" fmla="*/ 109540 h 834724"/>
                    <a:gd name="connsiteX2" fmla="*/ 647464 w 777399"/>
                    <a:gd name="connsiteY2" fmla="*/ 109540 h 834724"/>
                    <a:gd name="connsiteX3" fmla="*/ 694357 w 777399"/>
                    <a:gd name="connsiteY3" fmla="*/ 579777 h 834724"/>
                    <a:gd name="connsiteX4" fmla="*/ 669750 w 777399"/>
                    <a:gd name="connsiteY4" fmla="*/ 610564 h 834724"/>
                    <a:gd name="connsiteX5" fmla="*/ 676187 w 777399"/>
                    <a:gd name="connsiteY5" fmla="*/ 612251 h 834724"/>
                    <a:gd name="connsiteX6" fmla="*/ 774010 w 777399"/>
                    <a:gd name="connsiteY6" fmla="*/ 609731 h 834724"/>
                    <a:gd name="connsiteX7" fmla="*/ 672789 w 777399"/>
                    <a:gd name="connsiteY7" fmla="*/ 676818 h 834724"/>
                    <a:gd name="connsiteX8" fmla="*/ 614847 w 777399"/>
                    <a:gd name="connsiteY8" fmla="*/ 676103 h 834724"/>
                    <a:gd name="connsiteX9" fmla="*/ 630982 w 777399"/>
                    <a:gd name="connsiteY9" fmla="*/ 688395 h 834724"/>
                    <a:gd name="connsiteX10" fmla="*/ 777399 w 777399"/>
                    <a:gd name="connsiteY10" fmla="*/ 731780 h 834724"/>
                    <a:gd name="connsiteX11" fmla="*/ 656169 w 777399"/>
                    <a:gd name="connsiteY11" fmla="*/ 769582 h 834724"/>
                    <a:gd name="connsiteX12" fmla="*/ 597307 w 777399"/>
                    <a:gd name="connsiteY12" fmla="*/ 754882 h 834724"/>
                    <a:gd name="connsiteX13" fmla="*/ 629659 w 777399"/>
                    <a:gd name="connsiteY13" fmla="*/ 777146 h 834724"/>
                    <a:gd name="connsiteX14" fmla="*/ 727066 w 777399"/>
                    <a:gd name="connsiteY14" fmla="*/ 811041 h 834724"/>
                    <a:gd name="connsiteX15" fmla="*/ 532253 w 777399"/>
                    <a:gd name="connsiteY15" fmla="*/ 804200 h 834724"/>
                    <a:gd name="connsiteX16" fmla="*/ 506636 w 777399"/>
                    <a:gd name="connsiteY16" fmla="*/ 782369 h 834724"/>
                    <a:gd name="connsiteX17" fmla="*/ 270763 w 777399"/>
                    <a:gd name="connsiteY17" fmla="*/ 782371 h 834724"/>
                    <a:gd name="connsiteX18" fmla="*/ 245145 w 777399"/>
                    <a:gd name="connsiteY18" fmla="*/ 804202 h 834724"/>
                    <a:gd name="connsiteX19" fmla="*/ 50333 w 777399"/>
                    <a:gd name="connsiteY19" fmla="*/ 811043 h 834724"/>
                    <a:gd name="connsiteX20" fmla="*/ 147740 w 777399"/>
                    <a:gd name="connsiteY20" fmla="*/ 777148 h 834724"/>
                    <a:gd name="connsiteX21" fmla="*/ 180091 w 777399"/>
                    <a:gd name="connsiteY21" fmla="*/ 754884 h 834724"/>
                    <a:gd name="connsiteX22" fmla="*/ 121229 w 777399"/>
                    <a:gd name="connsiteY22" fmla="*/ 769584 h 834724"/>
                    <a:gd name="connsiteX23" fmla="*/ 0 w 777399"/>
                    <a:gd name="connsiteY23" fmla="*/ 731782 h 834724"/>
                    <a:gd name="connsiteX24" fmla="*/ 146417 w 777399"/>
                    <a:gd name="connsiteY24" fmla="*/ 688397 h 834724"/>
                    <a:gd name="connsiteX25" fmla="*/ 162551 w 777399"/>
                    <a:gd name="connsiteY25" fmla="*/ 676105 h 834724"/>
                    <a:gd name="connsiteX26" fmla="*/ 104609 w 777399"/>
                    <a:gd name="connsiteY26" fmla="*/ 676820 h 834724"/>
                    <a:gd name="connsiteX27" fmla="*/ 3389 w 777399"/>
                    <a:gd name="connsiteY27" fmla="*/ 609733 h 834724"/>
                    <a:gd name="connsiteX28" fmla="*/ 101212 w 777399"/>
                    <a:gd name="connsiteY28" fmla="*/ 612253 h 834724"/>
                    <a:gd name="connsiteX29" fmla="*/ 107649 w 777399"/>
                    <a:gd name="connsiteY29" fmla="*/ 610565 h 834724"/>
                    <a:gd name="connsiteX30" fmla="*/ 83040 w 777399"/>
                    <a:gd name="connsiteY30" fmla="*/ 579776 h 834724"/>
                    <a:gd name="connsiteX31" fmla="*/ 129933 w 777399"/>
                    <a:gd name="connsiteY31" fmla="*/ 109540 h 834724"/>
                    <a:gd name="connsiteX32" fmla="*/ 388699 w 777399"/>
                    <a:gd name="connsiteY32" fmla="*/ 0 h 834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777399" h="834724">
                      <a:moveTo>
                        <a:pt x="388699" y="0"/>
                      </a:moveTo>
                      <a:cubicBezTo>
                        <a:pt x="482354" y="0"/>
                        <a:pt x="576008" y="36513"/>
                        <a:pt x="647465" y="109540"/>
                      </a:cubicBezTo>
                      <a:lnTo>
                        <a:pt x="647464" y="109540"/>
                      </a:lnTo>
                      <a:cubicBezTo>
                        <a:pt x="772512" y="237336"/>
                        <a:pt x="788143" y="434611"/>
                        <a:pt x="694357" y="579777"/>
                      </a:cubicBezTo>
                      <a:lnTo>
                        <a:pt x="669750" y="610564"/>
                      </a:lnTo>
                      <a:lnTo>
                        <a:pt x="676187" y="612251"/>
                      </a:lnTo>
                      <a:cubicBezTo>
                        <a:pt x="709368" y="617786"/>
                        <a:pt x="742723" y="617071"/>
                        <a:pt x="774010" y="609731"/>
                      </a:cubicBezTo>
                      <a:cubicBezTo>
                        <a:pt x="752783" y="646497"/>
                        <a:pt x="715656" y="669442"/>
                        <a:pt x="672789" y="676818"/>
                      </a:cubicBezTo>
                      <a:lnTo>
                        <a:pt x="614847" y="676103"/>
                      </a:lnTo>
                      <a:lnTo>
                        <a:pt x="630982" y="688395"/>
                      </a:lnTo>
                      <a:cubicBezTo>
                        <a:pt x="675383" y="716234"/>
                        <a:pt x="726756" y="731722"/>
                        <a:pt x="777399" y="731780"/>
                      </a:cubicBezTo>
                      <a:cubicBezTo>
                        <a:pt x="745459" y="760690"/>
                        <a:pt x="701469" y="773020"/>
                        <a:pt x="656169" y="769582"/>
                      </a:cubicBezTo>
                      <a:lnTo>
                        <a:pt x="597307" y="754882"/>
                      </a:lnTo>
                      <a:lnTo>
                        <a:pt x="629659" y="777146"/>
                      </a:lnTo>
                      <a:cubicBezTo>
                        <a:pt x="659834" y="794188"/>
                        <a:pt x="693001" y="805880"/>
                        <a:pt x="727066" y="811041"/>
                      </a:cubicBezTo>
                      <a:cubicBezTo>
                        <a:pt x="671108" y="845963"/>
                        <a:pt x="594094" y="841073"/>
                        <a:pt x="532253" y="804200"/>
                      </a:cubicBezTo>
                      <a:lnTo>
                        <a:pt x="506636" y="782369"/>
                      </a:lnTo>
                      <a:lnTo>
                        <a:pt x="270763" y="782371"/>
                      </a:lnTo>
                      <a:lnTo>
                        <a:pt x="245145" y="804202"/>
                      </a:lnTo>
                      <a:cubicBezTo>
                        <a:pt x="183305" y="841075"/>
                        <a:pt x="106291" y="845965"/>
                        <a:pt x="50333" y="811043"/>
                      </a:cubicBezTo>
                      <a:cubicBezTo>
                        <a:pt x="84398" y="805882"/>
                        <a:pt x="117565" y="794190"/>
                        <a:pt x="147740" y="777148"/>
                      </a:cubicBezTo>
                      <a:lnTo>
                        <a:pt x="180091" y="754884"/>
                      </a:lnTo>
                      <a:lnTo>
                        <a:pt x="121229" y="769584"/>
                      </a:lnTo>
                      <a:cubicBezTo>
                        <a:pt x="75929" y="773022"/>
                        <a:pt x="31940" y="760692"/>
                        <a:pt x="0" y="731782"/>
                      </a:cubicBezTo>
                      <a:cubicBezTo>
                        <a:pt x="50642" y="731724"/>
                        <a:pt x="102015" y="716236"/>
                        <a:pt x="146417" y="688397"/>
                      </a:cubicBezTo>
                      <a:lnTo>
                        <a:pt x="162551" y="676105"/>
                      </a:lnTo>
                      <a:lnTo>
                        <a:pt x="104609" y="676820"/>
                      </a:lnTo>
                      <a:cubicBezTo>
                        <a:pt x="61743" y="669444"/>
                        <a:pt x="24616" y="646499"/>
                        <a:pt x="3389" y="609733"/>
                      </a:cubicBezTo>
                      <a:cubicBezTo>
                        <a:pt x="34676" y="617073"/>
                        <a:pt x="68031" y="617788"/>
                        <a:pt x="101212" y="612253"/>
                      </a:cubicBezTo>
                      <a:lnTo>
                        <a:pt x="107649" y="610565"/>
                      </a:lnTo>
                      <a:lnTo>
                        <a:pt x="83040" y="579776"/>
                      </a:lnTo>
                      <a:cubicBezTo>
                        <a:pt x="-10745" y="434610"/>
                        <a:pt x="4886" y="237336"/>
                        <a:pt x="129933" y="109540"/>
                      </a:cubicBezTo>
                      <a:cubicBezTo>
                        <a:pt x="201389" y="36513"/>
                        <a:pt x="295045" y="0"/>
                        <a:pt x="38869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片側の 2 つの角を丸めた四角形 836"/>
                <p:cNvSpPr/>
                <p:nvPr/>
              </p:nvSpPr>
              <p:spPr>
                <a:xfrm>
                  <a:off x="8836845" y="8104074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8" name="フリーフォーム 837"/>
                <p:cNvSpPr/>
                <p:nvPr/>
              </p:nvSpPr>
              <p:spPr>
                <a:xfrm>
                  <a:off x="8733273" y="8120315"/>
                  <a:ext cx="809338" cy="53633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09338" h="536331">
                      <a:moveTo>
                        <a:pt x="243333" y="0"/>
                      </a:moveTo>
                      <a:lnTo>
                        <a:pt x="404141" y="456550"/>
                      </a:lnTo>
                      <a:lnTo>
                        <a:pt x="564949" y="1"/>
                      </a:lnTo>
                      <a:lnTo>
                        <a:pt x="578220" y="4120"/>
                      </a:lnTo>
                      <a:cubicBezTo>
                        <a:pt x="625263" y="24018"/>
                        <a:pt x="663553" y="60557"/>
                        <a:pt x="683696" y="107331"/>
                      </a:cubicBezTo>
                      <a:cubicBezTo>
                        <a:pt x="691392" y="115564"/>
                        <a:pt x="697564" y="125468"/>
                        <a:pt x="701634" y="136737"/>
                      </a:cubicBezTo>
                      <a:lnTo>
                        <a:pt x="804181" y="420674"/>
                      </a:lnTo>
                      <a:cubicBezTo>
                        <a:pt x="820379" y="465522"/>
                        <a:pt x="797153" y="515009"/>
                        <a:pt x="752305" y="531206"/>
                      </a:cubicBezTo>
                      <a:lnTo>
                        <a:pt x="752306" y="531207"/>
                      </a:lnTo>
                      <a:cubicBezTo>
                        <a:pt x="728773" y="539706"/>
                        <a:pt x="703963" y="537350"/>
                        <a:pt x="683617" y="526203"/>
                      </a:cubicBezTo>
                      <a:lnTo>
                        <a:pt x="125724" y="526203"/>
                      </a:lnTo>
                      <a:cubicBezTo>
                        <a:pt x="105378" y="537352"/>
                        <a:pt x="80566" y="539709"/>
                        <a:pt x="57032" y="531209"/>
                      </a:cubicBezTo>
                      <a:lnTo>
                        <a:pt x="57033" y="531208"/>
                      </a:lnTo>
                      <a:cubicBezTo>
                        <a:pt x="12185" y="515011"/>
                        <a:pt x="-11041" y="465524"/>
                        <a:pt x="5157" y="420676"/>
                      </a:cubicBezTo>
                      <a:lnTo>
                        <a:pt x="107705" y="136739"/>
                      </a:lnTo>
                      <a:lnTo>
                        <a:pt x="120865" y="115071"/>
                      </a:lnTo>
                      <a:cubicBezTo>
                        <a:pt x="140411" y="64758"/>
                        <a:pt x="180349" y="25147"/>
                        <a:pt x="230061" y="4120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9" name="直角三角形 838"/>
                <p:cNvSpPr/>
                <p:nvPr/>
              </p:nvSpPr>
              <p:spPr>
                <a:xfrm rot="5400000">
                  <a:off x="8952673" y="8111571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0" name="直角三角形 839"/>
                <p:cNvSpPr/>
                <p:nvPr/>
              </p:nvSpPr>
              <p:spPr>
                <a:xfrm rot="16200000" flipH="1">
                  <a:off x="9117410" y="8111571"/>
                  <a:ext cx="166542" cy="149231"/>
                </a:xfrm>
                <a:prstGeom prst="rtTriangle">
                  <a:avLst/>
                </a:prstGeom>
                <a:solidFill>
                  <a:srgbClr val="9999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1" name="グループ化 840"/>
                <p:cNvGrpSpPr/>
                <p:nvPr/>
              </p:nvGrpSpPr>
              <p:grpSpPr>
                <a:xfrm>
                  <a:off x="8761943" y="7798941"/>
                  <a:ext cx="707029" cy="719152"/>
                  <a:chOff x="10076619" y="3179318"/>
                  <a:chExt cx="579044" cy="588972"/>
                </a:xfrm>
              </p:grpSpPr>
              <p:sp>
                <p:nvSpPr>
                  <p:cNvPr id="842" name="円/楕円 238"/>
                  <p:cNvSpPr/>
                  <p:nvPr/>
                </p:nvSpPr>
                <p:spPr>
                  <a:xfrm>
                    <a:off x="10076619" y="3260791"/>
                    <a:ext cx="579044" cy="507499"/>
                  </a:xfrm>
                  <a:custGeom>
                    <a:avLst/>
                    <a:gdLst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0 w 579044"/>
                      <a:gd name="connsiteY0" fmla="*/ 318294 h 636588"/>
                      <a:gd name="connsiteX1" fmla="*/ 289522 w 579044"/>
                      <a:gd name="connsiteY1" fmla="*/ 0 h 636588"/>
                      <a:gd name="connsiteX2" fmla="*/ 579044 w 579044"/>
                      <a:gd name="connsiteY2" fmla="*/ 318294 h 636588"/>
                      <a:gd name="connsiteX3" fmla="*/ 289522 w 579044"/>
                      <a:gd name="connsiteY3" fmla="*/ 636588 h 636588"/>
                      <a:gd name="connsiteX4" fmla="*/ 0 w 579044"/>
                      <a:gd name="connsiteY4" fmla="*/ 318294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80962 w 579044"/>
                      <a:gd name="connsiteY4" fmla="*/ 91440 h 636588"/>
                      <a:gd name="connsiteX0" fmla="*/ 289522 w 579044"/>
                      <a:gd name="connsiteY0" fmla="*/ 0 h 636588"/>
                      <a:gd name="connsiteX1" fmla="*/ 579044 w 579044"/>
                      <a:gd name="connsiteY1" fmla="*/ 318294 h 636588"/>
                      <a:gd name="connsiteX2" fmla="*/ 289522 w 579044"/>
                      <a:gd name="connsiteY2" fmla="*/ 636588 h 636588"/>
                      <a:gd name="connsiteX3" fmla="*/ 0 w 579044"/>
                      <a:gd name="connsiteY3" fmla="*/ 318294 h 636588"/>
                      <a:gd name="connsiteX4" fmla="*/ 342862 w 579044"/>
                      <a:gd name="connsiteY4" fmla="*/ 170815 h 636588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0" fmla="*/ 349847 w 579044"/>
                      <a:gd name="connsiteY0" fmla="*/ 39186 h 507499"/>
                      <a:gd name="connsiteX1" fmla="*/ 579044 w 579044"/>
                      <a:gd name="connsiteY1" fmla="*/ 189205 h 507499"/>
                      <a:gd name="connsiteX2" fmla="*/ 289522 w 579044"/>
                      <a:gd name="connsiteY2" fmla="*/ 507499 h 507499"/>
                      <a:gd name="connsiteX3" fmla="*/ 0 w 579044"/>
                      <a:gd name="connsiteY3" fmla="*/ 189205 h 507499"/>
                      <a:gd name="connsiteX4" fmla="*/ 342862 w 579044"/>
                      <a:gd name="connsiteY4" fmla="*/ 41726 h 507499"/>
                      <a:gd name="connsiteX5" fmla="*/ 349847 w 579044"/>
                      <a:gd name="connsiteY5" fmla="*/ 39186 h 5074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9044" h="507499">
                        <a:moveTo>
                          <a:pt x="349847" y="39186"/>
                        </a:moveTo>
                        <a:cubicBezTo>
                          <a:pt x="497046" y="-33839"/>
                          <a:pt x="579044" y="13416"/>
                          <a:pt x="579044" y="189205"/>
                        </a:cubicBezTo>
                        <a:cubicBezTo>
                          <a:pt x="579044" y="364994"/>
                          <a:pt x="449421" y="507499"/>
                          <a:pt x="289522" y="507499"/>
                        </a:cubicBezTo>
                        <a:cubicBezTo>
                          <a:pt x="129623" y="507499"/>
                          <a:pt x="0" y="364994"/>
                          <a:pt x="0" y="189205"/>
                        </a:cubicBezTo>
                        <a:cubicBezTo>
                          <a:pt x="0" y="13416"/>
                          <a:pt x="91523" y="-49714"/>
                          <a:pt x="342862" y="41726"/>
                        </a:cubicBezTo>
                        <a:lnTo>
                          <a:pt x="349847" y="39186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3" name="月 842"/>
                  <p:cNvSpPr/>
                  <p:nvPr/>
                </p:nvSpPr>
                <p:spPr>
                  <a:xfrm rot="16200000">
                    <a:off x="10353442" y="3546382"/>
                    <a:ext cx="25398" cy="75418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4" name="ドーナツ 843"/>
                  <p:cNvSpPr/>
                  <p:nvPr/>
                </p:nvSpPr>
                <p:spPr>
                  <a:xfrm>
                    <a:off x="10102395" y="333986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円/楕円 1167"/>
                  <p:cNvSpPr/>
                  <p:nvPr/>
                </p:nvSpPr>
                <p:spPr>
                  <a:xfrm>
                    <a:off x="10169885" y="3493210"/>
                    <a:ext cx="116272" cy="541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6" name="ドーナツ 845"/>
                  <p:cNvSpPr/>
                  <p:nvPr/>
                </p:nvSpPr>
                <p:spPr>
                  <a:xfrm>
                    <a:off x="10378620" y="3339866"/>
                    <a:ext cx="250048" cy="250048"/>
                  </a:xfrm>
                  <a:prstGeom prst="donut">
                    <a:avLst>
                      <a:gd name="adj" fmla="val 7646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7" name="円/楕円 1169"/>
                  <p:cNvSpPr/>
                  <p:nvPr/>
                </p:nvSpPr>
                <p:spPr>
                  <a:xfrm>
                    <a:off x="10446111" y="3493210"/>
                    <a:ext cx="116272" cy="54142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848" name="グループ化 847"/>
                  <p:cNvGrpSpPr/>
                  <p:nvPr/>
                </p:nvGrpSpPr>
                <p:grpSpPr>
                  <a:xfrm>
                    <a:off x="10111015" y="317931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859" name="月 858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0" name="月 859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1" name="月 860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2" name="月 861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3" name="月 862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4" name="月 863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49" name="グループ化 848"/>
                  <p:cNvGrpSpPr/>
                  <p:nvPr/>
                </p:nvGrpSpPr>
                <p:grpSpPr>
                  <a:xfrm>
                    <a:off x="10369356" y="3179318"/>
                    <a:ext cx="254173" cy="182572"/>
                    <a:chOff x="8185150" y="3036368"/>
                    <a:chExt cx="293635" cy="222935"/>
                  </a:xfrm>
                </p:grpSpPr>
                <p:sp>
                  <p:nvSpPr>
                    <p:cNvPr id="853" name="月 852"/>
                    <p:cNvSpPr/>
                    <p:nvPr/>
                  </p:nvSpPr>
                  <p:spPr>
                    <a:xfrm>
                      <a:off x="82359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4" name="月 853"/>
                    <p:cNvSpPr/>
                    <p:nvPr/>
                  </p:nvSpPr>
                  <p:spPr>
                    <a:xfrm>
                      <a:off x="818515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5" name="月 854"/>
                    <p:cNvSpPr/>
                    <p:nvPr/>
                  </p:nvSpPr>
                  <p:spPr>
                    <a:xfrm>
                      <a:off x="83312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6" name="月 855"/>
                    <p:cNvSpPr/>
                    <p:nvPr/>
                  </p:nvSpPr>
                  <p:spPr>
                    <a:xfrm>
                      <a:off x="8280400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7" name="月 856"/>
                    <p:cNvSpPr/>
                    <p:nvPr/>
                  </p:nvSpPr>
                  <p:spPr>
                    <a:xfrm>
                      <a:off x="84296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8" name="月 857"/>
                    <p:cNvSpPr/>
                    <p:nvPr/>
                  </p:nvSpPr>
                  <p:spPr>
                    <a:xfrm>
                      <a:off x="8378825" y="3036368"/>
                      <a:ext cx="49160" cy="222935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 panose="020B0600070205080204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50" name="月 849"/>
                  <p:cNvSpPr/>
                  <p:nvPr/>
                </p:nvSpPr>
                <p:spPr>
                  <a:xfrm rot="5400000">
                    <a:off x="10196004" y="3227765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1" name="月 850"/>
                  <p:cNvSpPr/>
                  <p:nvPr/>
                </p:nvSpPr>
                <p:spPr>
                  <a:xfrm rot="5400000">
                    <a:off x="10486517" y="3227765"/>
                    <a:ext cx="45720" cy="182762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2" name="円/楕円 4"/>
                  <p:cNvSpPr/>
                  <p:nvPr/>
                </p:nvSpPr>
                <p:spPr>
                  <a:xfrm rot="10800000">
                    <a:off x="10292036" y="3646780"/>
                    <a:ext cx="148210" cy="4571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23" name="グループ化 822"/>
              <p:cNvGrpSpPr/>
              <p:nvPr/>
            </p:nvGrpSpPr>
            <p:grpSpPr>
              <a:xfrm>
                <a:off x="9358184" y="5274075"/>
                <a:ext cx="2222174" cy="952384"/>
                <a:chOff x="6825615" y="1806594"/>
                <a:chExt cx="3198792" cy="1370946"/>
              </a:xfrm>
            </p:grpSpPr>
            <p:sp>
              <p:nvSpPr>
                <p:cNvPr id="824" name="正方形/長方形 4"/>
                <p:cNvSpPr/>
                <p:nvPr/>
              </p:nvSpPr>
              <p:spPr>
                <a:xfrm>
                  <a:off x="6927532" y="2392680"/>
                  <a:ext cx="2952750" cy="784860"/>
                </a:xfrm>
                <a:custGeom>
                  <a:avLst/>
                  <a:gdLst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0 w 2952750"/>
                    <a:gd name="connsiteY3" fmla="*/ 1110614 h 1110614"/>
                    <a:gd name="connsiteX4" fmla="*/ 0 w 2952750"/>
                    <a:gd name="connsiteY4" fmla="*/ 0 h 1110614"/>
                    <a:gd name="connsiteX0" fmla="*/ 0 w 2952750"/>
                    <a:gd name="connsiteY0" fmla="*/ 0 h 1110614"/>
                    <a:gd name="connsiteX1" fmla="*/ 2952750 w 2952750"/>
                    <a:gd name="connsiteY1" fmla="*/ 0 h 1110614"/>
                    <a:gd name="connsiteX2" fmla="*/ 2952750 w 2952750"/>
                    <a:gd name="connsiteY2" fmla="*/ 1110614 h 1110614"/>
                    <a:gd name="connsiteX3" fmla="*/ 1340169 w 2952750"/>
                    <a:gd name="connsiteY3" fmla="*/ 1104900 h 1110614"/>
                    <a:gd name="connsiteX4" fmla="*/ 0 w 2952750"/>
                    <a:gd name="connsiteY4" fmla="*/ 1110614 h 1110614"/>
                    <a:gd name="connsiteX5" fmla="*/ 0 w 2952750"/>
                    <a:gd name="connsiteY5" fmla="*/ 0 h 1110614"/>
                    <a:gd name="connsiteX0" fmla="*/ 1340169 w 2952750"/>
                    <a:gd name="connsiteY0" fmla="*/ 1104900 h 1196340"/>
                    <a:gd name="connsiteX1" fmla="*/ 0 w 2952750"/>
                    <a:gd name="connsiteY1" fmla="*/ 1110614 h 1196340"/>
                    <a:gd name="connsiteX2" fmla="*/ 0 w 2952750"/>
                    <a:gd name="connsiteY2" fmla="*/ 0 h 1196340"/>
                    <a:gd name="connsiteX3" fmla="*/ 2952750 w 2952750"/>
                    <a:gd name="connsiteY3" fmla="*/ 0 h 1196340"/>
                    <a:gd name="connsiteX4" fmla="*/ 2952750 w 2952750"/>
                    <a:gd name="connsiteY4" fmla="*/ 1110614 h 1196340"/>
                    <a:gd name="connsiteX5" fmla="*/ 1431609 w 2952750"/>
                    <a:gd name="connsiteY5" fmla="*/ 1196340 h 1196340"/>
                    <a:gd name="connsiteX0" fmla="*/ 1340169 w 2952750"/>
                    <a:gd name="connsiteY0" fmla="*/ 1104900 h 1110614"/>
                    <a:gd name="connsiteX1" fmla="*/ 0 w 2952750"/>
                    <a:gd name="connsiteY1" fmla="*/ 1110614 h 1110614"/>
                    <a:gd name="connsiteX2" fmla="*/ 0 w 2952750"/>
                    <a:gd name="connsiteY2" fmla="*/ 0 h 1110614"/>
                    <a:gd name="connsiteX3" fmla="*/ 2952750 w 2952750"/>
                    <a:gd name="connsiteY3" fmla="*/ 0 h 1110614"/>
                    <a:gd name="connsiteX4" fmla="*/ 2952750 w 2952750"/>
                    <a:gd name="connsiteY4" fmla="*/ 1110614 h 1110614"/>
                    <a:gd name="connsiteX0" fmla="*/ 0 w 2952750"/>
                    <a:gd name="connsiteY0" fmla="*/ 1110614 h 1110614"/>
                    <a:gd name="connsiteX1" fmla="*/ 0 w 2952750"/>
                    <a:gd name="connsiteY1" fmla="*/ 0 h 1110614"/>
                    <a:gd name="connsiteX2" fmla="*/ 2952750 w 2952750"/>
                    <a:gd name="connsiteY2" fmla="*/ 0 h 1110614"/>
                    <a:gd name="connsiteX3" fmla="*/ 2952750 w 2952750"/>
                    <a:gd name="connsiteY3" fmla="*/ 1110614 h 1110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952750" h="1110614">
                      <a:moveTo>
                        <a:pt x="0" y="1110614"/>
                      </a:moveTo>
                      <a:lnTo>
                        <a:pt x="0" y="0"/>
                      </a:lnTo>
                      <a:lnTo>
                        <a:pt x="2952750" y="0"/>
                      </a:lnTo>
                      <a:lnTo>
                        <a:pt x="2952750" y="1110614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5" name="正方形/長方形 824"/>
                <p:cNvSpPr/>
                <p:nvPr/>
              </p:nvSpPr>
              <p:spPr>
                <a:xfrm>
                  <a:off x="6927532" y="2392680"/>
                  <a:ext cx="2952750" cy="85725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6" name="正方形/長方形 825"/>
                <p:cNvSpPr/>
                <p:nvPr/>
              </p:nvSpPr>
              <p:spPr>
                <a:xfrm>
                  <a:off x="6825615" y="2339340"/>
                  <a:ext cx="3156585" cy="72390"/>
                </a:xfrm>
                <a:prstGeom prst="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7" name="片側の 2 つの角を丸めた四角形 826"/>
                <p:cNvSpPr/>
                <p:nvPr/>
              </p:nvSpPr>
              <p:spPr>
                <a:xfrm>
                  <a:off x="6927532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8" name="角丸四角形 827"/>
                <p:cNvSpPr/>
                <p:nvPr/>
              </p:nvSpPr>
              <p:spPr>
                <a:xfrm rot="5400000">
                  <a:off x="6924619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29" name="角丸四角形 828"/>
                <p:cNvSpPr/>
                <p:nvPr/>
              </p:nvSpPr>
              <p:spPr>
                <a:xfrm rot="5400000">
                  <a:off x="6968028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0" name="片側の 2 つの角を丸めた四角形 829"/>
                <p:cNvSpPr/>
                <p:nvPr/>
              </p:nvSpPr>
              <p:spPr>
                <a:xfrm>
                  <a:off x="7160895" y="1806594"/>
                  <a:ext cx="200314" cy="528571"/>
                </a:xfrm>
                <a:prstGeom prst="round2Same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1" name="角丸四角形 830"/>
                <p:cNvSpPr/>
                <p:nvPr/>
              </p:nvSpPr>
              <p:spPr>
                <a:xfrm rot="5400000">
                  <a:off x="7157982" y="1929213"/>
                  <a:ext cx="205907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2" name="角丸四角形 831"/>
                <p:cNvSpPr/>
                <p:nvPr/>
              </p:nvSpPr>
              <p:spPr>
                <a:xfrm rot="5400000">
                  <a:off x="7201391" y="2136632"/>
                  <a:ext cx="119090" cy="111428"/>
                </a:xfrm>
                <a:prstGeom prst="roundRect">
                  <a:avLst/>
                </a:prstGeom>
                <a:pattFill prst="dkVert">
                  <a:fgClr>
                    <a:sysClr val="window" lastClr="FFFFFF">
                      <a:lumMod val="65000"/>
                    </a:sysClr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833" name="グループ化 832"/>
                <p:cNvGrpSpPr/>
                <p:nvPr/>
              </p:nvGrpSpPr>
              <p:grpSpPr>
                <a:xfrm>
                  <a:off x="9580947" y="2033667"/>
                  <a:ext cx="443460" cy="304803"/>
                  <a:chOff x="2460964" y="4560022"/>
                  <a:chExt cx="443460" cy="304803"/>
                </a:xfrm>
                <a:solidFill>
                  <a:srgbClr val="ED7D31">
                    <a:lumMod val="50000"/>
                  </a:srgbClr>
                </a:solidFill>
              </p:grpSpPr>
              <p:sp>
                <p:nvSpPr>
                  <p:cNvPr id="834" name="ドーナツ 833"/>
                  <p:cNvSpPr/>
                  <p:nvPr/>
                </p:nvSpPr>
                <p:spPr>
                  <a:xfrm>
                    <a:off x="2710880" y="4580633"/>
                    <a:ext cx="193544" cy="193544"/>
                  </a:xfrm>
                  <a:prstGeom prst="donut">
                    <a:avLst>
                      <a:gd name="adj" fmla="val 19182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35" name="台形 834"/>
                  <p:cNvSpPr/>
                  <p:nvPr/>
                </p:nvSpPr>
                <p:spPr>
                  <a:xfrm rot="10800000">
                    <a:off x="2460964" y="4560022"/>
                    <a:ext cx="351914" cy="304803"/>
                  </a:xfrm>
                  <a:prstGeom prst="trapezoid">
                    <a:avLst>
                      <a:gd name="adj" fmla="val 20618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</p:grpSp>
        <p:sp>
          <p:nvSpPr>
            <p:cNvPr id="821" name="台形 820"/>
            <p:cNvSpPr/>
            <p:nvPr/>
          </p:nvSpPr>
          <p:spPr>
            <a:xfrm rot="10800000">
              <a:off x="9791364" y="5009208"/>
              <a:ext cx="1417656" cy="1296380"/>
            </a:xfrm>
            <a:prstGeom prst="trapezoid">
              <a:avLst>
                <a:gd name="adj" fmla="val 0"/>
              </a:avLst>
            </a:prstGeom>
            <a:gradFill>
              <a:gsLst>
                <a:gs pos="0">
                  <a:srgbClr val="002060"/>
                </a:gs>
                <a:gs pos="100000">
                  <a:srgbClr val="002060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pptx424_残業するビジネスウーマンのイラスト</dc:title>
  <dc:subject>pptx424_残業するビジネスウーマンのイラスト</dc:subject>
  <dc:creator/>
  <cp:lastModifiedBy/>
  <cp:revision>1</cp:revision>
  <dcterms:created xsi:type="dcterms:W3CDTF">2014-01-30T05:12:09Z</dcterms:created>
  <dcterms:modified xsi:type="dcterms:W3CDTF">2016-05-13T02:34:19Z</dcterms:modified>
  <cp:category/>
  <cp:version>1</cp:version>
</cp:coreProperties>
</file>